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2448"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galenstocking:Dropbox:Nano%20Talk:Daily%20Opinion%20analysis%20trend%20from%202010-01-01%20to%202014-09-1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latin typeface="Arial"/>
                <a:cs typeface="Arial"/>
              </a:defRPr>
            </a:pPr>
            <a:r>
              <a:rPr lang="en-US" dirty="0" smtClean="0">
                <a:latin typeface="Arial"/>
                <a:cs typeface="Arial"/>
              </a:rPr>
              <a:t>Tweets Over Time (Normalized)</a:t>
            </a:r>
            <a:endParaRPr lang="en-US" dirty="0">
              <a:latin typeface="Arial"/>
              <a:cs typeface="Arial"/>
            </a:endParaRPr>
          </a:p>
        </c:rich>
      </c:tx>
      <c:layout>
        <c:manualLayout>
          <c:xMode val="edge"/>
          <c:yMode val="edge"/>
          <c:x val="0.36544789462347899"/>
          <c:y val="5.3684579844187896E-3"/>
        </c:manualLayout>
      </c:layout>
      <c:overlay val="0"/>
    </c:title>
    <c:autoTitleDeleted val="0"/>
    <c:plotArea>
      <c:layout>
        <c:manualLayout>
          <c:layoutTarget val="inner"/>
          <c:xMode val="edge"/>
          <c:yMode val="edge"/>
          <c:x val="4.07091587235806E-2"/>
          <c:y val="0.109442361371495"/>
          <c:w val="0.970043265644426"/>
          <c:h val="0.78347456567928997"/>
        </c:manualLayout>
      </c:layout>
      <c:lineChart>
        <c:grouping val="standard"/>
        <c:varyColors val="0"/>
        <c:ser>
          <c:idx val="0"/>
          <c:order val="0"/>
          <c:tx>
            <c:strRef>
              <c:f>'Ariel &amp; Galen Nano talking'!$F$2</c:f>
              <c:strCache>
                <c:ptCount val="1"/>
                <c:pt idx="0">
                  <c:v>Research Description</c:v>
                </c:pt>
              </c:strCache>
            </c:strRef>
          </c:tx>
          <c:spPr>
            <a:ln w="12700"/>
          </c:spPr>
          <c:marker>
            <c:symbol val="none"/>
          </c:marker>
          <c:cat>
            <c:numRef>
              <c:f>'Ariel &amp; Galen Nano talking'!$A$3:$A$1719</c:f>
              <c:numCache>
                <c:formatCode>m/d/yy</c:formatCode>
                <c:ptCount val="1717"/>
                <c:pt idx="0">
                  <c:v>40179</c:v>
                </c:pt>
                <c:pt idx="1">
                  <c:v>40180</c:v>
                </c:pt>
                <c:pt idx="2">
                  <c:v>40181</c:v>
                </c:pt>
                <c:pt idx="3">
                  <c:v>40182</c:v>
                </c:pt>
                <c:pt idx="4">
                  <c:v>40183</c:v>
                </c:pt>
                <c:pt idx="5">
                  <c:v>40184</c:v>
                </c:pt>
                <c:pt idx="6">
                  <c:v>40185</c:v>
                </c:pt>
                <c:pt idx="7">
                  <c:v>40186</c:v>
                </c:pt>
                <c:pt idx="8">
                  <c:v>40187</c:v>
                </c:pt>
                <c:pt idx="9">
                  <c:v>40188</c:v>
                </c:pt>
                <c:pt idx="10">
                  <c:v>40189</c:v>
                </c:pt>
                <c:pt idx="11">
                  <c:v>40190</c:v>
                </c:pt>
                <c:pt idx="12">
                  <c:v>40191</c:v>
                </c:pt>
                <c:pt idx="13">
                  <c:v>40192</c:v>
                </c:pt>
                <c:pt idx="14">
                  <c:v>40193</c:v>
                </c:pt>
                <c:pt idx="15">
                  <c:v>40194</c:v>
                </c:pt>
                <c:pt idx="16">
                  <c:v>40195</c:v>
                </c:pt>
                <c:pt idx="17">
                  <c:v>40196</c:v>
                </c:pt>
                <c:pt idx="18">
                  <c:v>40197</c:v>
                </c:pt>
                <c:pt idx="19">
                  <c:v>40198</c:v>
                </c:pt>
                <c:pt idx="20">
                  <c:v>40199</c:v>
                </c:pt>
                <c:pt idx="21">
                  <c:v>40200</c:v>
                </c:pt>
                <c:pt idx="22">
                  <c:v>40201</c:v>
                </c:pt>
                <c:pt idx="23">
                  <c:v>40202</c:v>
                </c:pt>
                <c:pt idx="24">
                  <c:v>40203</c:v>
                </c:pt>
                <c:pt idx="25">
                  <c:v>40204</c:v>
                </c:pt>
                <c:pt idx="26">
                  <c:v>40205</c:v>
                </c:pt>
                <c:pt idx="27">
                  <c:v>40206</c:v>
                </c:pt>
                <c:pt idx="28">
                  <c:v>40207</c:v>
                </c:pt>
                <c:pt idx="29">
                  <c:v>40208</c:v>
                </c:pt>
                <c:pt idx="30">
                  <c:v>40209</c:v>
                </c:pt>
                <c:pt idx="31">
                  <c:v>40210</c:v>
                </c:pt>
                <c:pt idx="32">
                  <c:v>40211</c:v>
                </c:pt>
                <c:pt idx="33">
                  <c:v>40212</c:v>
                </c:pt>
                <c:pt idx="34">
                  <c:v>40213</c:v>
                </c:pt>
                <c:pt idx="35">
                  <c:v>40214</c:v>
                </c:pt>
                <c:pt idx="36">
                  <c:v>40215</c:v>
                </c:pt>
                <c:pt idx="37">
                  <c:v>40216</c:v>
                </c:pt>
                <c:pt idx="38">
                  <c:v>40217</c:v>
                </c:pt>
                <c:pt idx="39">
                  <c:v>40218</c:v>
                </c:pt>
                <c:pt idx="40">
                  <c:v>40219</c:v>
                </c:pt>
                <c:pt idx="41">
                  <c:v>40220</c:v>
                </c:pt>
                <c:pt idx="42">
                  <c:v>40221</c:v>
                </c:pt>
                <c:pt idx="43">
                  <c:v>40222</c:v>
                </c:pt>
                <c:pt idx="44">
                  <c:v>40223</c:v>
                </c:pt>
                <c:pt idx="45">
                  <c:v>40224</c:v>
                </c:pt>
                <c:pt idx="46">
                  <c:v>40225</c:v>
                </c:pt>
                <c:pt idx="47">
                  <c:v>40226</c:v>
                </c:pt>
                <c:pt idx="48">
                  <c:v>40227</c:v>
                </c:pt>
                <c:pt idx="49">
                  <c:v>40228</c:v>
                </c:pt>
                <c:pt idx="50">
                  <c:v>40229</c:v>
                </c:pt>
                <c:pt idx="51">
                  <c:v>40230</c:v>
                </c:pt>
                <c:pt idx="52">
                  <c:v>40231</c:v>
                </c:pt>
                <c:pt idx="53">
                  <c:v>40232</c:v>
                </c:pt>
                <c:pt idx="54">
                  <c:v>40233</c:v>
                </c:pt>
                <c:pt idx="55">
                  <c:v>40234</c:v>
                </c:pt>
                <c:pt idx="56">
                  <c:v>40235</c:v>
                </c:pt>
                <c:pt idx="57">
                  <c:v>40236</c:v>
                </c:pt>
                <c:pt idx="58">
                  <c:v>40237</c:v>
                </c:pt>
                <c:pt idx="59">
                  <c:v>40238</c:v>
                </c:pt>
                <c:pt idx="60">
                  <c:v>40239</c:v>
                </c:pt>
                <c:pt idx="61">
                  <c:v>40240</c:v>
                </c:pt>
                <c:pt idx="62">
                  <c:v>40241</c:v>
                </c:pt>
                <c:pt idx="63">
                  <c:v>40242</c:v>
                </c:pt>
                <c:pt idx="64">
                  <c:v>40243</c:v>
                </c:pt>
                <c:pt idx="65">
                  <c:v>40244</c:v>
                </c:pt>
                <c:pt idx="66">
                  <c:v>40245</c:v>
                </c:pt>
                <c:pt idx="67">
                  <c:v>40246</c:v>
                </c:pt>
                <c:pt idx="68">
                  <c:v>40247</c:v>
                </c:pt>
                <c:pt idx="69">
                  <c:v>40248</c:v>
                </c:pt>
                <c:pt idx="70">
                  <c:v>40249</c:v>
                </c:pt>
                <c:pt idx="71">
                  <c:v>40250</c:v>
                </c:pt>
                <c:pt idx="72">
                  <c:v>40251</c:v>
                </c:pt>
                <c:pt idx="73">
                  <c:v>40252</c:v>
                </c:pt>
                <c:pt idx="74">
                  <c:v>40253</c:v>
                </c:pt>
                <c:pt idx="75">
                  <c:v>40254</c:v>
                </c:pt>
                <c:pt idx="76">
                  <c:v>40255</c:v>
                </c:pt>
                <c:pt idx="77">
                  <c:v>40256</c:v>
                </c:pt>
                <c:pt idx="78">
                  <c:v>40257</c:v>
                </c:pt>
                <c:pt idx="79">
                  <c:v>40258</c:v>
                </c:pt>
                <c:pt idx="80">
                  <c:v>40259</c:v>
                </c:pt>
                <c:pt idx="81">
                  <c:v>40260</c:v>
                </c:pt>
                <c:pt idx="82">
                  <c:v>40261</c:v>
                </c:pt>
                <c:pt idx="83">
                  <c:v>40262</c:v>
                </c:pt>
                <c:pt idx="84">
                  <c:v>40263</c:v>
                </c:pt>
                <c:pt idx="85">
                  <c:v>40264</c:v>
                </c:pt>
                <c:pt idx="86">
                  <c:v>40265</c:v>
                </c:pt>
                <c:pt idx="87">
                  <c:v>40266</c:v>
                </c:pt>
                <c:pt idx="88">
                  <c:v>40267</c:v>
                </c:pt>
                <c:pt idx="89">
                  <c:v>40268</c:v>
                </c:pt>
                <c:pt idx="90">
                  <c:v>40269</c:v>
                </c:pt>
                <c:pt idx="91">
                  <c:v>40270</c:v>
                </c:pt>
                <c:pt idx="92">
                  <c:v>40271</c:v>
                </c:pt>
                <c:pt idx="93">
                  <c:v>40272</c:v>
                </c:pt>
                <c:pt idx="94">
                  <c:v>40273</c:v>
                </c:pt>
                <c:pt idx="95">
                  <c:v>40274</c:v>
                </c:pt>
                <c:pt idx="96">
                  <c:v>40275</c:v>
                </c:pt>
                <c:pt idx="97">
                  <c:v>40276</c:v>
                </c:pt>
                <c:pt idx="98">
                  <c:v>40277</c:v>
                </c:pt>
                <c:pt idx="99">
                  <c:v>40278</c:v>
                </c:pt>
                <c:pt idx="100">
                  <c:v>40279</c:v>
                </c:pt>
                <c:pt idx="101">
                  <c:v>40280</c:v>
                </c:pt>
                <c:pt idx="102">
                  <c:v>40281</c:v>
                </c:pt>
                <c:pt idx="103">
                  <c:v>40282</c:v>
                </c:pt>
                <c:pt idx="104">
                  <c:v>40283</c:v>
                </c:pt>
                <c:pt idx="105">
                  <c:v>40284</c:v>
                </c:pt>
                <c:pt idx="106">
                  <c:v>40285</c:v>
                </c:pt>
                <c:pt idx="107">
                  <c:v>40286</c:v>
                </c:pt>
                <c:pt idx="108">
                  <c:v>40287</c:v>
                </c:pt>
                <c:pt idx="109">
                  <c:v>40288</c:v>
                </c:pt>
                <c:pt idx="110">
                  <c:v>40289</c:v>
                </c:pt>
                <c:pt idx="111">
                  <c:v>40290</c:v>
                </c:pt>
                <c:pt idx="112">
                  <c:v>40291</c:v>
                </c:pt>
                <c:pt idx="113">
                  <c:v>40292</c:v>
                </c:pt>
                <c:pt idx="114">
                  <c:v>40293</c:v>
                </c:pt>
                <c:pt idx="115">
                  <c:v>40294</c:v>
                </c:pt>
                <c:pt idx="116">
                  <c:v>40295</c:v>
                </c:pt>
                <c:pt idx="117">
                  <c:v>40296</c:v>
                </c:pt>
                <c:pt idx="118">
                  <c:v>40297</c:v>
                </c:pt>
                <c:pt idx="119">
                  <c:v>40298</c:v>
                </c:pt>
                <c:pt idx="120">
                  <c:v>40299</c:v>
                </c:pt>
                <c:pt idx="121">
                  <c:v>40300</c:v>
                </c:pt>
                <c:pt idx="122">
                  <c:v>40301</c:v>
                </c:pt>
                <c:pt idx="123">
                  <c:v>40302</c:v>
                </c:pt>
                <c:pt idx="124">
                  <c:v>40303</c:v>
                </c:pt>
                <c:pt idx="125">
                  <c:v>40304</c:v>
                </c:pt>
                <c:pt idx="126">
                  <c:v>40305</c:v>
                </c:pt>
                <c:pt idx="127">
                  <c:v>40306</c:v>
                </c:pt>
                <c:pt idx="128">
                  <c:v>40307</c:v>
                </c:pt>
                <c:pt idx="129">
                  <c:v>40308</c:v>
                </c:pt>
                <c:pt idx="130">
                  <c:v>40309</c:v>
                </c:pt>
                <c:pt idx="131">
                  <c:v>40310</c:v>
                </c:pt>
                <c:pt idx="132">
                  <c:v>40311</c:v>
                </c:pt>
                <c:pt idx="133">
                  <c:v>40312</c:v>
                </c:pt>
                <c:pt idx="134">
                  <c:v>40313</c:v>
                </c:pt>
                <c:pt idx="135">
                  <c:v>40314</c:v>
                </c:pt>
                <c:pt idx="136">
                  <c:v>40315</c:v>
                </c:pt>
                <c:pt idx="137">
                  <c:v>40316</c:v>
                </c:pt>
                <c:pt idx="138">
                  <c:v>40317</c:v>
                </c:pt>
                <c:pt idx="139">
                  <c:v>40318</c:v>
                </c:pt>
                <c:pt idx="140">
                  <c:v>40319</c:v>
                </c:pt>
                <c:pt idx="141">
                  <c:v>40320</c:v>
                </c:pt>
                <c:pt idx="142">
                  <c:v>40321</c:v>
                </c:pt>
                <c:pt idx="143">
                  <c:v>40322</c:v>
                </c:pt>
                <c:pt idx="144">
                  <c:v>40323</c:v>
                </c:pt>
                <c:pt idx="145">
                  <c:v>40324</c:v>
                </c:pt>
                <c:pt idx="146">
                  <c:v>40325</c:v>
                </c:pt>
                <c:pt idx="147">
                  <c:v>40326</c:v>
                </c:pt>
                <c:pt idx="148">
                  <c:v>40327</c:v>
                </c:pt>
                <c:pt idx="149">
                  <c:v>40328</c:v>
                </c:pt>
                <c:pt idx="150">
                  <c:v>40329</c:v>
                </c:pt>
                <c:pt idx="151">
                  <c:v>40330</c:v>
                </c:pt>
                <c:pt idx="152">
                  <c:v>40331</c:v>
                </c:pt>
                <c:pt idx="153">
                  <c:v>40332</c:v>
                </c:pt>
                <c:pt idx="154">
                  <c:v>40333</c:v>
                </c:pt>
                <c:pt idx="155">
                  <c:v>40334</c:v>
                </c:pt>
                <c:pt idx="156">
                  <c:v>40335</c:v>
                </c:pt>
                <c:pt idx="157">
                  <c:v>40336</c:v>
                </c:pt>
                <c:pt idx="158">
                  <c:v>40337</c:v>
                </c:pt>
                <c:pt idx="159">
                  <c:v>40338</c:v>
                </c:pt>
                <c:pt idx="160">
                  <c:v>40339</c:v>
                </c:pt>
                <c:pt idx="161">
                  <c:v>40340</c:v>
                </c:pt>
                <c:pt idx="162">
                  <c:v>40341</c:v>
                </c:pt>
                <c:pt idx="163">
                  <c:v>40342</c:v>
                </c:pt>
                <c:pt idx="164">
                  <c:v>40343</c:v>
                </c:pt>
                <c:pt idx="165">
                  <c:v>40344</c:v>
                </c:pt>
                <c:pt idx="166">
                  <c:v>40345</c:v>
                </c:pt>
                <c:pt idx="167">
                  <c:v>40346</c:v>
                </c:pt>
                <c:pt idx="168">
                  <c:v>40347</c:v>
                </c:pt>
                <c:pt idx="169">
                  <c:v>40348</c:v>
                </c:pt>
                <c:pt idx="170">
                  <c:v>40349</c:v>
                </c:pt>
                <c:pt idx="171">
                  <c:v>40350</c:v>
                </c:pt>
                <c:pt idx="172">
                  <c:v>40351</c:v>
                </c:pt>
                <c:pt idx="173">
                  <c:v>40352</c:v>
                </c:pt>
                <c:pt idx="174">
                  <c:v>40353</c:v>
                </c:pt>
                <c:pt idx="175">
                  <c:v>40354</c:v>
                </c:pt>
                <c:pt idx="176">
                  <c:v>40355</c:v>
                </c:pt>
                <c:pt idx="177">
                  <c:v>40356</c:v>
                </c:pt>
                <c:pt idx="178">
                  <c:v>40357</c:v>
                </c:pt>
                <c:pt idx="179">
                  <c:v>40358</c:v>
                </c:pt>
                <c:pt idx="180">
                  <c:v>40359</c:v>
                </c:pt>
                <c:pt idx="181">
                  <c:v>40360</c:v>
                </c:pt>
                <c:pt idx="182">
                  <c:v>40361</c:v>
                </c:pt>
                <c:pt idx="183">
                  <c:v>40362</c:v>
                </c:pt>
                <c:pt idx="184">
                  <c:v>40363</c:v>
                </c:pt>
                <c:pt idx="185">
                  <c:v>40364</c:v>
                </c:pt>
                <c:pt idx="186">
                  <c:v>40365</c:v>
                </c:pt>
                <c:pt idx="187">
                  <c:v>40366</c:v>
                </c:pt>
                <c:pt idx="188">
                  <c:v>40367</c:v>
                </c:pt>
                <c:pt idx="189">
                  <c:v>40368</c:v>
                </c:pt>
                <c:pt idx="190">
                  <c:v>40369</c:v>
                </c:pt>
                <c:pt idx="191">
                  <c:v>40370</c:v>
                </c:pt>
                <c:pt idx="192">
                  <c:v>40371</c:v>
                </c:pt>
                <c:pt idx="193">
                  <c:v>40372</c:v>
                </c:pt>
                <c:pt idx="194">
                  <c:v>40373</c:v>
                </c:pt>
                <c:pt idx="195">
                  <c:v>40374</c:v>
                </c:pt>
                <c:pt idx="196">
                  <c:v>40375</c:v>
                </c:pt>
                <c:pt idx="197">
                  <c:v>40376</c:v>
                </c:pt>
                <c:pt idx="198">
                  <c:v>40377</c:v>
                </c:pt>
                <c:pt idx="199">
                  <c:v>40378</c:v>
                </c:pt>
                <c:pt idx="200">
                  <c:v>40379</c:v>
                </c:pt>
                <c:pt idx="201">
                  <c:v>40380</c:v>
                </c:pt>
                <c:pt idx="202">
                  <c:v>40381</c:v>
                </c:pt>
                <c:pt idx="203">
                  <c:v>40382</c:v>
                </c:pt>
                <c:pt idx="204">
                  <c:v>40383</c:v>
                </c:pt>
                <c:pt idx="205">
                  <c:v>40384</c:v>
                </c:pt>
                <c:pt idx="206">
                  <c:v>40385</c:v>
                </c:pt>
                <c:pt idx="207">
                  <c:v>40386</c:v>
                </c:pt>
                <c:pt idx="208">
                  <c:v>40387</c:v>
                </c:pt>
                <c:pt idx="209">
                  <c:v>40388</c:v>
                </c:pt>
                <c:pt idx="210">
                  <c:v>40389</c:v>
                </c:pt>
                <c:pt idx="211">
                  <c:v>40390</c:v>
                </c:pt>
                <c:pt idx="212">
                  <c:v>40391</c:v>
                </c:pt>
                <c:pt idx="213">
                  <c:v>40392</c:v>
                </c:pt>
                <c:pt idx="214">
                  <c:v>40393</c:v>
                </c:pt>
                <c:pt idx="215">
                  <c:v>40394</c:v>
                </c:pt>
                <c:pt idx="216">
                  <c:v>40395</c:v>
                </c:pt>
                <c:pt idx="217">
                  <c:v>40396</c:v>
                </c:pt>
                <c:pt idx="218">
                  <c:v>40397</c:v>
                </c:pt>
                <c:pt idx="219">
                  <c:v>40398</c:v>
                </c:pt>
                <c:pt idx="220">
                  <c:v>40399</c:v>
                </c:pt>
                <c:pt idx="221">
                  <c:v>40400</c:v>
                </c:pt>
                <c:pt idx="222">
                  <c:v>40401</c:v>
                </c:pt>
                <c:pt idx="223">
                  <c:v>40402</c:v>
                </c:pt>
                <c:pt idx="224">
                  <c:v>40403</c:v>
                </c:pt>
                <c:pt idx="225">
                  <c:v>40404</c:v>
                </c:pt>
                <c:pt idx="226">
                  <c:v>40405</c:v>
                </c:pt>
                <c:pt idx="227">
                  <c:v>40406</c:v>
                </c:pt>
                <c:pt idx="228">
                  <c:v>40407</c:v>
                </c:pt>
                <c:pt idx="229">
                  <c:v>40408</c:v>
                </c:pt>
                <c:pt idx="230">
                  <c:v>40409</c:v>
                </c:pt>
                <c:pt idx="231">
                  <c:v>40410</c:v>
                </c:pt>
                <c:pt idx="232">
                  <c:v>40411</c:v>
                </c:pt>
                <c:pt idx="233">
                  <c:v>40412</c:v>
                </c:pt>
                <c:pt idx="234">
                  <c:v>40413</c:v>
                </c:pt>
                <c:pt idx="235">
                  <c:v>40414</c:v>
                </c:pt>
                <c:pt idx="236">
                  <c:v>40415</c:v>
                </c:pt>
                <c:pt idx="237">
                  <c:v>40416</c:v>
                </c:pt>
                <c:pt idx="238">
                  <c:v>40417</c:v>
                </c:pt>
                <c:pt idx="239">
                  <c:v>40418</c:v>
                </c:pt>
                <c:pt idx="240">
                  <c:v>40419</c:v>
                </c:pt>
                <c:pt idx="241">
                  <c:v>40420</c:v>
                </c:pt>
                <c:pt idx="242">
                  <c:v>40421</c:v>
                </c:pt>
                <c:pt idx="243">
                  <c:v>40422</c:v>
                </c:pt>
                <c:pt idx="244">
                  <c:v>40423</c:v>
                </c:pt>
                <c:pt idx="245">
                  <c:v>40424</c:v>
                </c:pt>
                <c:pt idx="246">
                  <c:v>40425</c:v>
                </c:pt>
                <c:pt idx="247">
                  <c:v>40426</c:v>
                </c:pt>
                <c:pt idx="248">
                  <c:v>40427</c:v>
                </c:pt>
                <c:pt idx="249">
                  <c:v>40428</c:v>
                </c:pt>
                <c:pt idx="250">
                  <c:v>40429</c:v>
                </c:pt>
                <c:pt idx="251">
                  <c:v>40430</c:v>
                </c:pt>
                <c:pt idx="252">
                  <c:v>40431</c:v>
                </c:pt>
                <c:pt idx="253">
                  <c:v>40432</c:v>
                </c:pt>
                <c:pt idx="254">
                  <c:v>40433</c:v>
                </c:pt>
                <c:pt idx="255">
                  <c:v>40434</c:v>
                </c:pt>
                <c:pt idx="256">
                  <c:v>40435</c:v>
                </c:pt>
                <c:pt idx="257">
                  <c:v>40436</c:v>
                </c:pt>
                <c:pt idx="258">
                  <c:v>40437</c:v>
                </c:pt>
                <c:pt idx="259">
                  <c:v>40438</c:v>
                </c:pt>
                <c:pt idx="260">
                  <c:v>40439</c:v>
                </c:pt>
                <c:pt idx="261">
                  <c:v>40440</c:v>
                </c:pt>
                <c:pt idx="262">
                  <c:v>40441</c:v>
                </c:pt>
                <c:pt idx="263">
                  <c:v>40442</c:v>
                </c:pt>
                <c:pt idx="264">
                  <c:v>40443</c:v>
                </c:pt>
                <c:pt idx="265">
                  <c:v>40444</c:v>
                </c:pt>
                <c:pt idx="266">
                  <c:v>40445</c:v>
                </c:pt>
                <c:pt idx="267">
                  <c:v>40446</c:v>
                </c:pt>
                <c:pt idx="268">
                  <c:v>40447</c:v>
                </c:pt>
                <c:pt idx="269">
                  <c:v>40448</c:v>
                </c:pt>
                <c:pt idx="270">
                  <c:v>40449</c:v>
                </c:pt>
                <c:pt idx="271">
                  <c:v>40450</c:v>
                </c:pt>
                <c:pt idx="272">
                  <c:v>40451</c:v>
                </c:pt>
                <c:pt idx="273">
                  <c:v>40452</c:v>
                </c:pt>
                <c:pt idx="274">
                  <c:v>40453</c:v>
                </c:pt>
                <c:pt idx="275">
                  <c:v>40454</c:v>
                </c:pt>
                <c:pt idx="276">
                  <c:v>40455</c:v>
                </c:pt>
                <c:pt idx="277">
                  <c:v>40456</c:v>
                </c:pt>
                <c:pt idx="278">
                  <c:v>40457</c:v>
                </c:pt>
                <c:pt idx="279">
                  <c:v>40458</c:v>
                </c:pt>
                <c:pt idx="280">
                  <c:v>40459</c:v>
                </c:pt>
                <c:pt idx="281">
                  <c:v>40460</c:v>
                </c:pt>
                <c:pt idx="282">
                  <c:v>40461</c:v>
                </c:pt>
                <c:pt idx="283">
                  <c:v>40462</c:v>
                </c:pt>
                <c:pt idx="284">
                  <c:v>40463</c:v>
                </c:pt>
                <c:pt idx="285">
                  <c:v>40464</c:v>
                </c:pt>
                <c:pt idx="286">
                  <c:v>40465</c:v>
                </c:pt>
                <c:pt idx="287">
                  <c:v>40466</c:v>
                </c:pt>
                <c:pt idx="288">
                  <c:v>40467</c:v>
                </c:pt>
                <c:pt idx="289">
                  <c:v>40468</c:v>
                </c:pt>
                <c:pt idx="290">
                  <c:v>40469</c:v>
                </c:pt>
                <c:pt idx="291">
                  <c:v>40470</c:v>
                </c:pt>
                <c:pt idx="292">
                  <c:v>40471</c:v>
                </c:pt>
                <c:pt idx="293">
                  <c:v>40472</c:v>
                </c:pt>
                <c:pt idx="294">
                  <c:v>40473</c:v>
                </c:pt>
                <c:pt idx="295">
                  <c:v>40474</c:v>
                </c:pt>
                <c:pt idx="296">
                  <c:v>40475</c:v>
                </c:pt>
                <c:pt idx="297">
                  <c:v>40476</c:v>
                </c:pt>
                <c:pt idx="298">
                  <c:v>40477</c:v>
                </c:pt>
                <c:pt idx="299">
                  <c:v>40478</c:v>
                </c:pt>
                <c:pt idx="300">
                  <c:v>40479</c:v>
                </c:pt>
                <c:pt idx="301">
                  <c:v>40480</c:v>
                </c:pt>
                <c:pt idx="302">
                  <c:v>40481</c:v>
                </c:pt>
                <c:pt idx="303">
                  <c:v>40482</c:v>
                </c:pt>
                <c:pt idx="304">
                  <c:v>40483</c:v>
                </c:pt>
                <c:pt idx="305">
                  <c:v>40484</c:v>
                </c:pt>
                <c:pt idx="306">
                  <c:v>40485</c:v>
                </c:pt>
                <c:pt idx="307">
                  <c:v>40486</c:v>
                </c:pt>
                <c:pt idx="308">
                  <c:v>40487</c:v>
                </c:pt>
                <c:pt idx="309">
                  <c:v>40488</c:v>
                </c:pt>
                <c:pt idx="310">
                  <c:v>40489</c:v>
                </c:pt>
                <c:pt idx="311">
                  <c:v>40490</c:v>
                </c:pt>
                <c:pt idx="312">
                  <c:v>40491</c:v>
                </c:pt>
                <c:pt idx="313">
                  <c:v>40492</c:v>
                </c:pt>
                <c:pt idx="314">
                  <c:v>40493</c:v>
                </c:pt>
                <c:pt idx="315">
                  <c:v>40494</c:v>
                </c:pt>
                <c:pt idx="316">
                  <c:v>40495</c:v>
                </c:pt>
                <c:pt idx="317">
                  <c:v>40496</c:v>
                </c:pt>
                <c:pt idx="318">
                  <c:v>40497</c:v>
                </c:pt>
                <c:pt idx="319">
                  <c:v>40498</c:v>
                </c:pt>
                <c:pt idx="320">
                  <c:v>40499</c:v>
                </c:pt>
                <c:pt idx="321">
                  <c:v>40500</c:v>
                </c:pt>
                <c:pt idx="322">
                  <c:v>40501</c:v>
                </c:pt>
                <c:pt idx="323">
                  <c:v>40502</c:v>
                </c:pt>
                <c:pt idx="324">
                  <c:v>40503</c:v>
                </c:pt>
                <c:pt idx="325">
                  <c:v>40504</c:v>
                </c:pt>
                <c:pt idx="326">
                  <c:v>40505</c:v>
                </c:pt>
                <c:pt idx="327">
                  <c:v>40506</c:v>
                </c:pt>
                <c:pt idx="328">
                  <c:v>40507</c:v>
                </c:pt>
                <c:pt idx="329">
                  <c:v>40508</c:v>
                </c:pt>
                <c:pt idx="330">
                  <c:v>40509</c:v>
                </c:pt>
                <c:pt idx="331">
                  <c:v>40510</c:v>
                </c:pt>
                <c:pt idx="332">
                  <c:v>40511</c:v>
                </c:pt>
                <c:pt idx="333">
                  <c:v>40512</c:v>
                </c:pt>
                <c:pt idx="334">
                  <c:v>40513</c:v>
                </c:pt>
                <c:pt idx="335">
                  <c:v>40514</c:v>
                </c:pt>
                <c:pt idx="336">
                  <c:v>40515</c:v>
                </c:pt>
                <c:pt idx="337">
                  <c:v>40516</c:v>
                </c:pt>
                <c:pt idx="338">
                  <c:v>40517</c:v>
                </c:pt>
                <c:pt idx="339">
                  <c:v>40518</c:v>
                </c:pt>
                <c:pt idx="340">
                  <c:v>40519</c:v>
                </c:pt>
                <c:pt idx="341">
                  <c:v>40520</c:v>
                </c:pt>
                <c:pt idx="342">
                  <c:v>40521</c:v>
                </c:pt>
                <c:pt idx="343">
                  <c:v>40522</c:v>
                </c:pt>
                <c:pt idx="344">
                  <c:v>40523</c:v>
                </c:pt>
                <c:pt idx="345">
                  <c:v>40524</c:v>
                </c:pt>
                <c:pt idx="346">
                  <c:v>40525</c:v>
                </c:pt>
                <c:pt idx="347">
                  <c:v>40526</c:v>
                </c:pt>
                <c:pt idx="348">
                  <c:v>40527</c:v>
                </c:pt>
                <c:pt idx="349">
                  <c:v>40528</c:v>
                </c:pt>
                <c:pt idx="350">
                  <c:v>40529</c:v>
                </c:pt>
                <c:pt idx="351">
                  <c:v>40530</c:v>
                </c:pt>
                <c:pt idx="352">
                  <c:v>40531</c:v>
                </c:pt>
                <c:pt idx="353">
                  <c:v>40532</c:v>
                </c:pt>
                <c:pt idx="354">
                  <c:v>40533</c:v>
                </c:pt>
                <c:pt idx="355">
                  <c:v>40534</c:v>
                </c:pt>
                <c:pt idx="356">
                  <c:v>40535</c:v>
                </c:pt>
                <c:pt idx="357">
                  <c:v>40536</c:v>
                </c:pt>
                <c:pt idx="358">
                  <c:v>40537</c:v>
                </c:pt>
                <c:pt idx="359">
                  <c:v>40538</c:v>
                </c:pt>
                <c:pt idx="360">
                  <c:v>40539</c:v>
                </c:pt>
                <c:pt idx="361">
                  <c:v>40540</c:v>
                </c:pt>
                <c:pt idx="362">
                  <c:v>40541</c:v>
                </c:pt>
                <c:pt idx="363">
                  <c:v>40542</c:v>
                </c:pt>
                <c:pt idx="364">
                  <c:v>40543</c:v>
                </c:pt>
                <c:pt idx="365">
                  <c:v>40544</c:v>
                </c:pt>
                <c:pt idx="366">
                  <c:v>40545</c:v>
                </c:pt>
                <c:pt idx="367">
                  <c:v>40546</c:v>
                </c:pt>
                <c:pt idx="368">
                  <c:v>40547</c:v>
                </c:pt>
                <c:pt idx="369">
                  <c:v>40548</c:v>
                </c:pt>
                <c:pt idx="370">
                  <c:v>40549</c:v>
                </c:pt>
                <c:pt idx="371">
                  <c:v>40550</c:v>
                </c:pt>
                <c:pt idx="372">
                  <c:v>40551</c:v>
                </c:pt>
                <c:pt idx="373">
                  <c:v>40552</c:v>
                </c:pt>
                <c:pt idx="374">
                  <c:v>40553</c:v>
                </c:pt>
                <c:pt idx="375">
                  <c:v>40554</c:v>
                </c:pt>
                <c:pt idx="376">
                  <c:v>40555</c:v>
                </c:pt>
                <c:pt idx="377">
                  <c:v>40556</c:v>
                </c:pt>
                <c:pt idx="378">
                  <c:v>40557</c:v>
                </c:pt>
                <c:pt idx="379">
                  <c:v>40558</c:v>
                </c:pt>
                <c:pt idx="380">
                  <c:v>40559</c:v>
                </c:pt>
                <c:pt idx="381">
                  <c:v>40560</c:v>
                </c:pt>
                <c:pt idx="382">
                  <c:v>40561</c:v>
                </c:pt>
                <c:pt idx="383">
                  <c:v>40562</c:v>
                </c:pt>
                <c:pt idx="384">
                  <c:v>40563</c:v>
                </c:pt>
                <c:pt idx="385">
                  <c:v>40564</c:v>
                </c:pt>
                <c:pt idx="386">
                  <c:v>40565</c:v>
                </c:pt>
                <c:pt idx="387">
                  <c:v>40566</c:v>
                </c:pt>
                <c:pt idx="388">
                  <c:v>40567</c:v>
                </c:pt>
                <c:pt idx="389">
                  <c:v>40568</c:v>
                </c:pt>
                <c:pt idx="390">
                  <c:v>40569</c:v>
                </c:pt>
                <c:pt idx="391">
                  <c:v>40570</c:v>
                </c:pt>
                <c:pt idx="392">
                  <c:v>40571</c:v>
                </c:pt>
                <c:pt idx="393">
                  <c:v>40572</c:v>
                </c:pt>
                <c:pt idx="394">
                  <c:v>40573</c:v>
                </c:pt>
                <c:pt idx="395">
                  <c:v>40574</c:v>
                </c:pt>
                <c:pt idx="396">
                  <c:v>40575</c:v>
                </c:pt>
                <c:pt idx="397">
                  <c:v>40576</c:v>
                </c:pt>
                <c:pt idx="398">
                  <c:v>40577</c:v>
                </c:pt>
                <c:pt idx="399">
                  <c:v>40578</c:v>
                </c:pt>
                <c:pt idx="400">
                  <c:v>40579</c:v>
                </c:pt>
                <c:pt idx="401">
                  <c:v>40580</c:v>
                </c:pt>
                <c:pt idx="402">
                  <c:v>40581</c:v>
                </c:pt>
                <c:pt idx="403">
                  <c:v>40582</c:v>
                </c:pt>
                <c:pt idx="404">
                  <c:v>40583</c:v>
                </c:pt>
                <c:pt idx="405">
                  <c:v>40584</c:v>
                </c:pt>
                <c:pt idx="406">
                  <c:v>40585</c:v>
                </c:pt>
                <c:pt idx="407">
                  <c:v>40586</c:v>
                </c:pt>
                <c:pt idx="408">
                  <c:v>40587</c:v>
                </c:pt>
                <c:pt idx="409">
                  <c:v>40588</c:v>
                </c:pt>
                <c:pt idx="410">
                  <c:v>40589</c:v>
                </c:pt>
                <c:pt idx="411">
                  <c:v>40590</c:v>
                </c:pt>
                <c:pt idx="412">
                  <c:v>40591</c:v>
                </c:pt>
                <c:pt idx="413">
                  <c:v>40592</c:v>
                </c:pt>
                <c:pt idx="414">
                  <c:v>40593</c:v>
                </c:pt>
                <c:pt idx="415">
                  <c:v>40594</c:v>
                </c:pt>
                <c:pt idx="416">
                  <c:v>40595</c:v>
                </c:pt>
                <c:pt idx="417">
                  <c:v>40596</c:v>
                </c:pt>
                <c:pt idx="418">
                  <c:v>40597</c:v>
                </c:pt>
                <c:pt idx="419">
                  <c:v>40598</c:v>
                </c:pt>
                <c:pt idx="420">
                  <c:v>40599</c:v>
                </c:pt>
                <c:pt idx="421">
                  <c:v>40600</c:v>
                </c:pt>
                <c:pt idx="422">
                  <c:v>40601</c:v>
                </c:pt>
                <c:pt idx="423">
                  <c:v>40602</c:v>
                </c:pt>
                <c:pt idx="424">
                  <c:v>40603</c:v>
                </c:pt>
                <c:pt idx="425">
                  <c:v>40604</c:v>
                </c:pt>
                <c:pt idx="426">
                  <c:v>40605</c:v>
                </c:pt>
                <c:pt idx="427">
                  <c:v>40606</c:v>
                </c:pt>
                <c:pt idx="428">
                  <c:v>40607</c:v>
                </c:pt>
                <c:pt idx="429">
                  <c:v>40608</c:v>
                </c:pt>
                <c:pt idx="430">
                  <c:v>40609</c:v>
                </c:pt>
                <c:pt idx="431">
                  <c:v>40610</c:v>
                </c:pt>
                <c:pt idx="432">
                  <c:v>40611</c:v>
                </c:pt>
                <c:pt idx="433">
                  <c:v>40612</c:v>
                </c:pt>
                <c:pt idx="434">
                  <c:v>40613</c:v>
                </c:pt>
                <c:pt idx="435">
                  <c:v>40614</c:v>
                </c:pt>
                <c:pt idx="436">
                  <c:v>40615</c:v>
                </c:pt>
                <c:pt idx="437">
                  <c:v>40616</c:v>
                </c:pt>
                <c:pt idx="438">
                  <c:v>40617</c:v>
                </c:pt>
                <c:pt idx="439">
                  <c:v>40618</c:v>
                </c:pt>
                <c:pt idx="440">
                  <c:v>40619</c:v>
                </c:pt>
                <c:pt idx="441">
                  <c:v>40620</c:v>
                </c:pt>
                <c:pt idx="442">
                  <c:v>40621</c:v>
                </c:pt>
                <c:pt idx="443">
                  <c:v>40622</c:v>
                </c:pt>
                <c:pt idx="444">
                  <c:v>40623</c:v>
                </c:pt>
                <c:pt idx="445">
                  <c:v>40624</c:v>
                </c:pt>
                <c:pt idx="446">
                  <c:v>40625</c:v>
                </c:pt>
                <c:pt idx="447">
                  <c:v>40626</c:v>
                </c:pt>
                <c:pt idx="448">
                  <c:v>40627</c:v>
                </c:pt>
                <c:pt idx="449">
                  <c:v>40628</c:v>
                </c:pt>
                <c:pt idx="450">
                  <c:v>40629</c:v>
                </c:pt>
                <c:pt idx="451">
                  <c:v>40630</c:v>
                </c:pt>
                <c:pt idx="452">
                  <c:v>40631</c:v>
                </c:pt>
                <c:pt idx="453">
                  <c:v>40632</c:v>
                </c:pt>
                <c:pt idx="454">
                  <c:v>40633</c:v>
                </c:pt>
                <c:pt idx="455">
                  <c:v>40634</c:v>
                </c:pt>
                <c:pt idx="456">
                  <c:v>40635</c:v>
                </c:pt>
                <c:pt idx="457">
                  <c:v>40636</c:v>
                </c:pt>
                <c:pt idx="458">
                  <c:v>40637</c:v>
                </c:pt>
                <c:pt idx="459">
                  <c:v>40638</c:v>
                </c:pt>
                <c:pt idx="460">
                  <c:v>40639</c:v>
                </c:pt>
                <c:pt idx="461">
                  <c:v>40640</c:v>
                </c:pt>
                <c:pt idx="462">
                  <c:v>40641</c:v>
                </c:pt>
                <c:pt idx="463">
                  <c:v>40642</c:v>
                </c:pt>
                <c:pt idx="464">
                  <c:v>40643</c:v>
                </c:pt>
                <c:pt idx="465">
                  <c:v>40644</c:v>
                </c:pt>
                <c:pt idx="466">
                  <c:v>40645</c:v>
                </c:pt>
                <c:pt idx="467">
                  <c:v>40646</c:v>
                </c:pt>
                <c:pt idx="468">
                  <c:v>40647</c:v>
                </c:pt>
                <c:pt idx="469">
                  <c:v>40648</c:v>
                </c:pt>
                <c:pt idx="470">
                  <c:v>40649</c:v>
                </c:pt>
                <c:pt idx="471">
                  <c:v>40650</c:v>
                </c:pt>
                <c:pt idx="472">
                  <c:v>40651</c:v>
                </c:pt>
                <c:pt idx="473">
                  <c:v>40652</c:v>
                </c:pt>
                <c:pt idx="474">
                  <c:v>40653</c:v>
                </c:pt>
                <c:pt idx="475">
                  <c:v>40654</c:v>
                </c:pt>
                <c:pt idx="476">
                  <c:v>40655</c:v>
                </c:pt>
                <c:pt idx="477">
                  <c:v>40656</c:v>
                </c:pt>
                <c:pt idx="478">
                  <c:v>40657</c:v>
                </c:pt>
                <c:pt idx="479">
                  <c:v>40658</c:v>
                </c:pt>
                <c:pt idx="480">
                  <c:v>40659</c:v>
                </c:pt>
                <c:pt idx="481">
                  <c:v>40660</c:v>
                </c:pt>
                <c:pt idx="482">
                  <c:v>40661</c:v>
                </c:pt>
                <c:pt idx="483">
                  <c:v>40662</c:v>
                </c:pt>
                <c:pt idx="484">
                  <c:v>40663</c:v>
                </c:pt>
                <c:pt idx="485">
                  <c:v>40664</c:v>
                </c:pt>
                <c:pt idx="486">
                  <c:v>40665</c:v>
                </c:pt>
                <c:pt idx="487">
                  <c:v>40666</c:v>
                </c:pt>
                <c:pt idx="488">
                  <c:v>40667</c:v>
                </c:pt>
                <c:pt idx="489">
                  <c:v>40668</c:v>
                </c:pt>
                <c:pt idx="490">
                  <c:v>40669</c:v>
                </c:pt>
                <c:pt idx="491">
                  <c:v>40670</c:v>
                </c:pt>
                <c:pt idx="492">
                  <c:v>40671</c:v>
                </c:pt>
                <c:pt idx="493">
                  <c:v>40672</c:v>
                </c:pt>
                <c:pt idx="494">
                  <c:v>40673</c:v>
                </c:pt>
                <c:pt idx="495">
                  <c:v>40674</c:v>
                </c:pt>
                <c:pt idx="496">
                  <c:v>40675</c:v>
                </c:pt>
                <c:pt idx="497">
                  <c:v>40676</c:v>
                </c:pt>
                <c:pt idx="498">
                  <c:v>40677</c:v>
                </c:pt>
                <c:pt idx="499">
                  <c:v>40678</c:v>
                </c:pt>
                <c:pt idx="500">
                  <c:v>40679</c:v>
                </c:pt>
                <c:pt idx="501">
                  <c:v>40680</c:v>
                </c:pt>
                <c:pt idx="502">
                  <c:v>40681</c:v>
                </c:pt>
                <c:pt idx="503">
                  <c:v>40682</c:v>
                </c:pt>
                <c:pt idx="504">
                  <c:v>40683</c:v>
                </c:pt>
                <c:pt idx="505">
                  <c:v>40684</c:v>
                </c:pt>
                <c:pt idx="506">
                  <c:v>40685</c:v>
                </c:pt>
                <c:pt idx="507">
                  <c:v>40686</c:v>
                </c:pt>
                <c:pt idx="508">
                  <c:v>40687</c:v>
                </c:pt>
                <c:pt idx="509">
                  <c:v>40688</c:v>
                </c:pt>
                <c:pt idx="510">
                  <c:v>40689</c:v>
                </c:pt>
                <c:pt idx="511">
                  <c:v>40690</c:v>
                </c:pt>
                <c:pt idx="512">
                  <c:v>40691</c:v>
                </c:pt>
                <c:pt idx="513">
                  <c:v>40692</c:v>
                </c:pt>
                <c:pt idx="514">
                  <c:v>40693</c:v>
                </c:pt>
                <c:pt idx="515">
                  <c:v>40694</c:v>
                </c:pt>
                <c:pt idx="516">
                  <c:v>40695</c:v>
                </c:pt>
                <c:pt idx="517">
                  <c:v>40696</c:v>
                </c:pt>
                <c:pt idx="518">
                  <c:v>40697</c:v>
                </c:pt>
                <c:pt idx="519">
                  <c:v>40698</c:v>
                </c:pt>
                <c:pt idx="520">
                  <c:v>40699</c:v>
                </c:pt>
                <c:pt idx="521">
                  <c:v>40700</c:v>
                </c:pt>
                <c:pt idx="522">
                  <c:v>40701</c:v>
                </c:pt>
                <c:pt idx="523">
                  <c:v>40702</c:v>
                </c:pt>
                <c:pt idx="524">
                  <c:v>40703</c:v>
                </c:pt>
                <c:pt idx="525">
                  <c:v>40704</c:v>
                </c:pt>
                <c:pt idx="526">
                  <c:v>40705</c:v>
                </c:pt>
                <c:pt idx="527">
                  <c:v>40706</c:v>
                </c:pt>
                <c:pt idx="528">
                  <c:v>40707</c:v>
                </c:pt>
                <c:pt idx="529">
                  <c:v>40708</c:v>
                </c:pt>
                <c:pt idx="530">
                  <c:v>40709</c:v>
                </c:pt>
                <c:pt idx="531">
                  <c:v>40710</c:v>
                </c:pt>
                <c:pt idx="532">
                  <c:v>40711</c:v>
                </c:pt>
                <c:pt idx="533">
                  <c:v>40712</c:v>
                </c:pt>
                <c:pt idx="534">
                  <c:v>40713</c:v>
                </c:pt>
                <c:pt idx="535">
                  <c:v>40714</c:v>
                </c:pt>
                <c:pt idx="536">
                  <c:v>40715</c:v>
                </c:pt>
                <c:pt idx="537">
                  <c:v>40716</c:v>
                </c:pt>
                <c:pt idx="538">
                  <c:v>40717</c:v>
                </c:pt>
                <c:pt idx="539">
                  <c:v>40718</c:v>
                </c:pt>
                <c:pt idx="540">
                  <c:v>40719</c:v>
                </c:pt>
                <c:pt idx="541">
                  <c:v>40720</c:v>
                </c:pt>
                <c:pt idx="542">
                  <c:v>40721</c:v>
                </c:pt>
                <c:pt idx="543">
                  <c:v>40722</c:v>
                </c:pt>
                <c:pt idx="544">
                  <c:v>40723</c:v>
                </c:pt>
                <c:pt idx="545">
                  <c:v>40724</c:v>
                </c:pt>
                <c:pt idx="546">
                  <c:v>40725</c:v>
                </c:pt>
                <c:pt idx="547">
                  <c:v>40726</c:v>
                </c:pt>
                <c:pt idx="548">
                  <c:v>40727</c:v>
                </c:pt>
                <c:pt idx="549">
                  <c:v>40728</c:v>
                </c:pt>
                <c:pt idx="550">
                  <c:v>40729</c:v>
                </c:pt>
                <c:pt idx="551">
                  <c:v>40730</c:v>
                </c:pt>
                <c:pt idx="552">
                  <c:v>40731</c:v>
                </c:pt>
                <c:pt idx="553">
                  <c:v>40732</c:v>
                </c:pt>
                <c:pt idx="554">
                  <c:v>40733</c:v>
                </c:pt>
                <c:pt idx="555">
                  <c:v>40734</c:v>
                </c:pt>
                <c:pt idx="556">
                  <c:v>40735</c:v>
                </c:pt>
                <c:pt idx="557">
                  <c:v>40736</c:v>
                </c:pt>
                <c:pt idx="558">
                  <c:v>40737</c:v>
                </c:pt>
                <c:pt idx="559">
                  <c:v>40738</c:v>
                </c:pt>
                <c:pt idx="560">
                  <c:v>40739</c:v>
                </c:pt>
                <c:pt idx="561">
                  <c:v>40740</c:v>
                </c:pt>
                <c:pt idx="562">
                  <c:v>40741</c:v>
                </c:pt>
                <c:pt idx="563">
                  <c:v>40742</c:v>
                </c:pt>
                <c:pt idx="564">
                  <c:v>40743</c:v>
                </c:pt>
                <c:pt idx="565">
                  <c:v>40744</c:v>
                </c:pt>
                <c:pt idx="566">
                  <c:v>40745</c:v>
                </c:pt>
                <c:pt idx="567">
                  <c:v>40746</c:v>
                </c:pt>
                <c:pt idx="568">
                  <c:v>40747</c:v>
                </c:pt>
                <c:pt idx="569">
                  <c:v>40748</c:v>
                </c:pt>
                <c:pt idx="570">
                  <c:v>40749</c:v>
                </c:pt>
                <c:pt idx="571">
                  <c:v>40750</c:v>
                </c:pt>
                <c:pt idx="572">
                  <c:v>40751</c:v>
                </c:pt>
                <c:pt idx="573">
                  <c:v>40752</c:v>
                </c:pt>
                <c:pt idx="574">
                  <c:v>40753</c:v>
                </c:pt>
                <c:pt idx="575">
                  <c:v>40754</c:v>
                </c:pt>
                <c:pt idx="576">
                  <c:v>40755</c:v>
                </c:pt>
                <c:pt idx="577">
                  <c:v>40756</c:v>
                </c:pt>
                <c:pt idx="578">
                  <c:v>40757</c:v>
                </c:pt>
                <c:pt idx="579">
                  <c:v>40758</c:v>
                </c:pt>
                <c:pt idx="580">
                  <c:v>40759</c:v>
                </c:pt>
                <c:pt idx="581">
                  <c:v>40760</c:v>
                </c:pt>
                <c:pt idx="582">
                  <c:v>40761</c:v>
                </c:pt>
                <c:pt idx="583">
                  <c:v>40762</c:v>
                </c:pt>
                <c:pt idx="584">
                  <c:v>40763</c:v>
                </c:pt>
                <c:pt idx="585">
                  <c:v>40764</c:v>
                </c:pt>
                <c:pt idx="586">
                  <c:v>40765</c:v>
                </c:pt>
                <c:pt idx="587">
                  <c:v>40766</c:v>
                </c:pt>
                <c:pt idx="588">
                  <c:v>40767</c:v>
                </c:pt>
                <c:pt idx="589">
                  <c:v>40768</c:v>
                </c:pt>
                <c:pt idx="590">
                  <c:v>40769</c:v>
                </c:pt>
                <c:pt idx="591">
                  <c:v>40770</c:v>
                </c:pt>
                <c:pt idx="592">
                  <c:v>40771</c:v>
                </c:pt>
                <c:pt idx="593">
                  <c:v>40772</c:v>
                </c:pt>
                <c:pt idx="594">
                  <c:v>40773</c:v>
                </c:pt>
                <c:pt idx="595">
                  <c:v>40774</c:v>
                </c:pt>
                <c:pt idx="596">
                  <c:v>40775</c:v>
                </c:pt>
                <c:pt idx="597">
                  <c:v>40776</c:v>
                </c:pt>
                <c:pt idx="598">
                  <c:v>40777</c:v>
                </c:pt>
                <c:pt idx="599">
                  <c:v>40778</c:v>
                </c:pt>
                <c:pt idx="600">
                  <c:v>40779</c:v>
                </c:pt>
                <c:pt idx="601">
                  <c:v>40780</c:v>
                </c:pt>
                <c:pt idx="602">
                  <c:v>40781</c:v>
                </c:pt>
                <c:pt idx="603">
                  <c:v>40782</c:v>
                </c:pt>
                <c:pt idx="604">
                  <c:v>40783</c:v>
                </c:pt>
                <c:pt idx="605">
                  <c:v>40784</c:v>
                </c:pt>
                <c:pt idx="606">
                  <c:v>40785</c:v>
                </c:pt>
                <c:pt idx="607">
                  <c:v>40786</c:v>
                </c:pt>
                <c:pt idx="608">
                  <c:v>40787</c:v>
                </c:pt>
                <c:pt idx="609">
                  <c:v>40788</c:v>
                </c:pt>
                <c:pt idx="610">
                  <c:v>40789</c:v>
                </c:pt>
                <c:pt idx="611">
                  <c:v>40790</c:v>
                </c:pt>
                <c:pt idx="612">
                  <c:v>40791</c:v>
                </c:pt>
                <c:pt idx="613">
                  <c:v>40792</c:v>
                </c:pt>
                <c:pt idx="614">
                  <c:v>40793</c:v>
                </c:pt>
                <c:pt idx="615">
                  <c:v>40794</c:v>
                </c:pt>
                <c:pt idx="616">
                  <c:v>40795</c:v>
                </c:pt>
                <c:pt idx="617">
                  <c:v>40796</c:v>
                </c:pt>
                <c:pt idx="618">
                  <c:v>40797</c:v>
                </c:pt>
                <c:pt idx="619">
                  <c:v>40798</c:v>
                </c:pt>
                <c:pt idx="620">
                  <c:v>40799</c:v>
                </c:pt>
                <c:pt idx="621">
                  <c:v>40800</c:v>
                </c:pt>
                <c:pt idx="622">
                  <c:v>40801</c:v>
                </c:pt>
                <c:pt idx="623">
                  <c:v>40802</c:v>
                </c:pt>
                <c:pt idx="624">
                  <c:v>40803</c:v>
                </c:pt>
                <c:pt idx="625">
                  <c:v>40804</c:v>
                </c:pt>
                <c:pt idx="626">
                  <c:v>40805</c:v>
                </c:pt>
                <c:pt idx="627">
                  <c:v>40806</c:v>
                </c:pt>
                <c:pt idx="628">
                  <c:v>40807</c:v>
                </c:pt>
                <c:pt idx="629">
                  <c:v>40808</c:v>
                </c:pt>
                <c:pt idx="630">
                  <c:v>40809</c:v>
                </c:pt>
                <c:pt idx="631">
                  <c:v>40810</c:v>
                </c:pt>
                <c:pt idx="632">
                  <c:v>40811</c:v>
                </c:pt>
                <c:pt idx="633">
                  <c:v>40812</c:v>
                </c:pt>
                <c:pt idx="634">
                  <c:v>40813</c:v>
                </c:pt>
                <c:pt idx="635">
                  <c:v>40814</c:v>
                </c:pt>
                <c:pt idx="636">
                  <c:v>40815</c:v>
                </c:pt>
                <c:pt idx="637">
                  <c:v>40816</c:v>
                </c:pt>
                <c:pt idx="638">
                  <c:v>40817</c:v>
                </c:pt>
                <c:pt idx="639">
                  <c:v>40818</c:v>
                </c:pt>
                <c:pt idx="640">
                  <c:v>40819</c:v>
                </c:pt>
                <c:pt idx="641">
                  <c:v>40820</c:v>
                </c:pt>
                <c:pt idx="642">
                  <c:v>40821</c:v>
                </c:pt>
                <c:pt idx="643">
                  <c:v>40822</c:v>
                </c:pt>
                <c:pt idx="644">
                  <c:v>40823</c:v>
                </c:pt>
                <c:pt idx="645">
                  <c:v>40824</c:v>
                </c:pt>
                <c:pt idx="646">
                  <c:v>40825</c:v>
                </c:pt>
                <c:pt idx="647">
                  <c:v>40826</c:v>
                </c:pt>
                <c:pt idx="648">
                  <c:v>40827</c:v>
                </c:pt>
                <c:pt idx="649">
                  <c:v>40828</c:v>
                </c:pt>
                <c:pt idx="650">
                  <c:v>40829</c:v>
                </c:pt>
                <c:pt idx="651">
                  <c:v>40830</c:v>
                </c:pt>
                <c:pt idx="652">
                  <c:v>40831</c:v>
                </c:pt>
                <c:pt idx="653">
                  <c:v>40832</c:v>
                </c:pt>
                <c:pt idx="654">
                  <c:v>40833</c:v>
                </c:pt>
                <c:pt idx="655">
                  <c:v>40834</c:v>
                </c:pt>
                <c:pt idx="656">
                  <c:v>40835</c:v>
                </c:pt>
                <c:pt idx="657">
                  <c:v>40836</c:v>
                </c:pt>
                <c:pt idx="658">
                  <c:v>40837</c:v>
                </c:pt>
                <c:pt idx="659">
                  <c:v>40838</c:v>
                </c:pt>
                <c:pt idx="660">
                  <c:v>40839</c:v>
                </c:pt>
                <c:pt idx="661">
                  <c:v>40840</c:v>
                </c:pt>
                <c:pt idx="662">
                  <c:v>40841</c:v>
                </c:pt>
                <c:pt idx="663">
                  <c:v>40842</c:v>
                </c:pt>
                <c:pt idx="664">
                  <c:v>40843</c:v>
                </c:pt>
                <c:pt idx="665">
                  <c:v>40844</c:v>
                </c:pt>
                <c:pt idx="666">
                  <c:v>40845</c:v>
                </c:pt>
                <c:pt idx="667">
                  <c:v>40846</c:v>
                </c:pt>
                <c:pt idx="668">
                  <c:v>40847</c:v>
                </c:pt>
                <c:pt idx="669">
                  <c:v>40848</c:v>
                </c:pt>
                <c:pt idx="670">
                  <c:v>40849</c:v>
                </c:pt>
                <c:pt idx="671">
                  <c:v>40850</c:v>
                </c:pt>
                <c:pt idx="672">
                  <c:v>40851</c:v>
                </c:pt>
                <c:pt idx="673">
                  <c:v>40852</c:v>
                </c:pt>
                <c:pt idx="674">
                  <c:v>40853</c:v>
                </c:pt>
                <c:pt idx="675">
                  <c:v>40854</c:v>
                </c:pt>
                <c:pt idx="676">
                  <c:v>40855</c:v>
                </c:pt>
                <c:pt idx="677">
                  <c:v>40856</c:v>
                </c:pt>
                <c:pt idx="678">
                  <c:v>40857</c:v>
                </c:pt>
                <c:pt idx="679">
                  <c:v>40858</c:v>
                </c:pt>
                <c:pt idx="680">
                  <c:v>40859</c:v>
                </c:pt>
                <c:pt idx="681">
                  <c:v>40860</c:v>
                </c:pt>
                <c:pt idx="682">
                  <c:v>40861</c:v>
                </c:pt>
                <c:pt idx="683">
                  <c:v>40862</c:v>
                </c:pt>
                <c:pt idx="684">
                  <c:v>40863</c:v>
                </c:pt>
                <c:pt idx="685">
                  <c:v>40864</c:v>
                </c:pt>
                <c:pt idx="686">
                  <c:v>40865</c:v>
                </c:pt>
                <c:pt idx="687">
                  <c:v>40866</c:v>
                </c:pt>
                <c:pt idx="688">
                  <c:v>40867</c:v>
                </c:pt>
                <c:pt idx="689">
                  <c:v>40868</c:v>
                </c:pt>
                <c:pt idx="690">
                  <c:v>40869</c:v>
                </c:pt>
                <c:pt idx="691">
                  <c:v>40870</c:v>
                </c:pt>
                <c:pt idx="692">
                  <c:v>40871</c:v>
                </c:pt>
                <c:pt idx="693">
                  <c:v>40872</c:v>
                </c:pt>
                <c:pt idx="694">
                  <c:v>40873</c:v>
                </c:pt>
                <c:pt idx="695">
                  <c:v>40874</c:v>
                </c:pt>
                <c:pt idx="696">
                  <c:v>40875</c:v>
                </c:pt>
                <c:pt idx="697">
                  <c:v>40876</c:v>
                </c:pt>
                <c:pt idx="698">
                  <c:v>40877</c:v>
                </c:pt>
                <c:pt idx="699">
                  <c:v>40878</c:v>
                </c:pt>
                <c:pt idx="700">
                  <c:v>40879</c:v>
                </c:pt>
                <c:pt idx="701">
                  <c:v>40880</c:v>
                </c:pt>
                <c:pt idx="702">
                  <c:v>40881</c:v>
                </c:pt>
                <c:pt idx="703">
                  <c:v>40882</c:v>
                </c:pt>
                <c:pt idx="704">
                  <c:v>40883</c:v>
                </c:pt>
                <c:pt idx="705">
                  <c:v>40884</c:v>
                </c:pt>
                <c:pt idx="706">
                  <c:v>40885</c:v>
                </c:pt>
                <c:pt idx="707">
                  <c:v>40886</c:v>
                </c:pt>
                <c:pt idx="708">
                  <c:v>40887</c:v>
                </c:pt>
                <c:pt idx="709">
                  <c:v>40888</c:v>
                </c:pt>
                <c:pt idx="710">
                  <c:v>40889</c:v>
                </c:pt>
                <c:pt idx="711">
                  <c:v>40890</c:v>
                </c:pt>
                <c:pt idx="712">
                  <c:v>40891</c:v>
                </c:pt>
                <c:pt idx="713">
                  <c:v>40892</c:v>
                </c:pt>
                <c:pt idx="714">
                  <c:v>40893</c:v>
                </c:pt>
                <c:pt idx="715">
                  <c:v>40894</c:v>
                </c:pt>
                <c:pt idx="716">
                  <c:v>40895</c:v>
                </c:pt>
                <c:pt idx="717">
                  <c:v>40896</c:v>
                </c:pt>
                <c:pt idx="718">
                  <c:v>40897</c:v>
                </c:pt>
                <c:pt idx="719">
                  <c:v>40898</c:v>
                </c:pt>
                <c:pt idx="720">
                  <c:v>40899</c:v>
                </c:pt>
                <c:pt idx="721">
                  <c:v>40900</c:v>
                </c:pt>
                <c:pt idx="722">
                  <c:v>40901</c:v>
                </c:pt>
                <c:pt idx="723">
                  <c:v>40902</c:v>
                </c:pt>
                <c:pt idx="724">
                  <c:v>40903</c:v>
                </c:pt>
                <c:pt idx="725">
                  <c:v>40904</c:v>
                </c:pt>
                <c:pt idx="726">
                  <c:v>40905</c:v>
                </c:pt>
                <c:pt idx="727">
                  <c:v>40906</c:v>
                </c:pt>
                <c:pt idx="728">
                  <c:v>40907</c:v>
                </c:pt>
                <c:pt idx="729">
                  <c:v>40908</c:v>
                </c:pt>
                <c:pt idx="730">
                  <c:v>40909</c:v>
                </c:pt>
                <c:pt idx="731">
                  <c:v>40910</c:v>
                </c:pt>
                <c:pt idx="732">
                  <c:v>40911</c:v>
                </c:pt>
                <c:pt idx="733">
                  <c:v>40912</c:v>
                </c:pt>
                <c:pt idx="734">
                  <c:v>40913</c:v>
                </c:pt>
                <c:pt idx="735">
                  <c:v>40914</c:v>
                </c:pt>
                <c:pt idx="736">
                  <c:v>40915</c:v>
                </c:pt>
                <c:pt idx="737">
                  <c:v>40916</c:v>
                </c:pt>
                <c:pt idx="738">
                  <c:v>40917</c:v>
                </c:pt>
                <c:pt idx="739">
                  <c:v>40918</c:v>
                </c:pt>
                <c:pt idx="740">
                  <c:v>40919</c:v>
                </c:pt>
                <c:pt idx="741">
                  <c:v>40920</c:v>
                </c:pt>
                <c:pt idx="742">
                  <c:v>40921</c:v>
                </c:pt>
                <c:pt idx="743">
                  <c:v>40922</c:v>
                </c:pt>
                <c:pt idx="744">
                  <c:v>40923</c:v>
                </c:pt>
                <c:pt idx="745">
                  <c:v>40924</c:v>
                </c:pt>
                <c:pt idx="746">
                  <c:v>40925</c:v>
                </c:pt>
                <c:pt idx="747">
                  <c:v>40926</c:v>
                </c:pt>
                <c:pt idx="748">
                  <c:v>40927</c:v>
                </c:pt>
                <c:pt idx="749">
                  <c:v>40928</c:v>
                </c:pt>
                <c:pt idx="750">
                  <c:v>40929</c:v>
                </c:pt>
                <c:pt idx="751">
                  <c:v>40930</c:v>
                </c:pt>
                <c:pt idx="752">
                  <c:v>40931</c:v>
                </c:pt>
                <c:pt idx="753">
                  <c:v>40932</c:v>
                </c:pt>
                <c:pt idx="754">
                  <c:v>40933</c:v>
                </c:pt>
                <c:pt idx="755">
                  <c:v>40934</c:v>
                </c:pt>
                <c:pt idx="756">
                  <c:v>40935</c:v>
                </c:pt>
                <c:pt idx="757">
                  <c:v>40936</c:v>
                </c:pt>
                <c:pt idx="758">
                  <c:v>40937</c:v>
                </c:pt>
                <c:pt idx="759">
                  <c:v>40938</c:v>
                </c:pt>
                <c:pt idx="760">
                  <c:v>40939</c:v>
                </c:pt>
                <c:pt idx="761">
                  <c:v>40940</c:v>
                </c:pt>
                <c:pt idx="762">
                  <c:v>40941</c:v>
                </c:pt>
                <c:pt idx="763">
                  <c:v>40942</c:v>
                </c:pt>
                <c:pt idx="764">
                  <c:v>40943</c:v>
                </c:pt>
                <c:pt idx="765">
                  <c:v>40944</c:v>
                </c:pt>
                <c:pt idx="766">
                  <c:v>40945</c:v>
                </c:pt>
                <c:pt idx="767">
                  <c:v>40946</c:v>
                </c:pt>
                <c:pt idx="768">
                  <c:v>40947</c:v>
                </c:pt>
                <c:pt idx="769">
                  <c:v>40948</c:v>
                </c:pt>
                <c:pt idx="770">
                  <c:v>40949</c:v>
                </c:pt>
                <c:pt idx="771">
                  <c:v>40950</c:v>
                </c:pt>
                <c:pt idx="772">
                  <c:v>40951</c:v>
                </c:pt>
                <c:pt idx="773">
                  <c:v>40952</c:v>
                </c:pt>
                <c:pt idx="774">
                  <c:v>40953</c:v>
                </c:pt>
                <c:pt idx="775">
                  <c:v>40954</c:v>
                </c:pt>
                <c:pt idx="776">
                  <c:v>40955</c:v>
                </c:pt>
                <c:pt idx="777">
                  <c:v>40956</c:v>
                </c:pt>
                <c:pt idx="778">
                  <c:v>40957</c:v>
                </c:pt>
                <c:pt idx="779">
                  <c:v>40958</c:v>
                </c:pt>
                <c:pt idx="780">
                  <c:v>40959</c:v>
                </c:pt>
                <c:pt idx="781">
                  <c:v>40960</c:v>
                </c:pt>
                <c:pt idx="782">
                  <c:v>40961</c:v>
                </c:pt>
                <c:pt idx="783">
                  <c:v>40962</c:v>
                </c:pt>
                <c:pt idx="784">
                  <c:v>40963</c:v>
                </c:pt>
                <c:pt idx="785">
                  <c:v>40964</c:v>
                </c:pt>
                <c:pt idx="786">
                  <c:v>40965</c:v>
                </c:pt>
                <c:pt idx="787">
                  <c:v>40966</c:v>
                </c:pt>
                <c:pt idx="788">
                  <c:v>40967</c:v>
                </c:pt>
                <c:pt idx="789">
                  <c:v>40968</c:v>
                </c:pt>
                <c:pt idx="790">
                  <c:v>40969</c:v>
                </c:pt>
                <c:pt idx="791">
                  <c:v>40970</c:v>
                </c:pt>
                <c:pt idx="792">
                  <c:v>40971</c:v>
                </c:pt>
                <c:pt idx="793">
                  <c:v>40972</c:v>
                </c:pt>
                <c:pt idx="794">
                  <c:v>40973</c:v>
                </c:pt>
                <c:pt idx="795">
                  <c:v>40974</c:v>
                </c:pt>
                <c:pt idx="796">
                  <c:v>40975</c:v>
                </c:pt>
                <c:pt idx="797">
                  <c:v>40976</c:v>
                </c:pt>
                <c:pt idx="798">
                  <c:v>40977</c:v>
                </c:pt>
                <c:pt idx="799">
                  <c:v>40978</c:v>
                </c:pt>
                <c:pt idx="800">
                  <c:v>40979</c:v>
                </c:pt>
                <c:pt idx="801">
                  <c:v>40980</c:v>
                </c:pt>
                <c:pt idx="802">
                  <c:v>40981</c:v>
                </c:pt>
                <c:pt idx="803">
                  <c:v>40982</c:v>
                </c:pt>
                <c:pt idx="804">
                  <c:v>40983</c:v>
                </c:pt>
                <c:pt idx="805">
                  <c:v>40984</c:v>
                </c:pt>
                <c:pt idx="806">
                  <c:v>40985</c:v>
                </c:pt>
                <c:pt idx="807">
                  <c:v>40986</c:v>
                </c:pt>
                <c:pt idx="808">
                  <c:v>40987</c:v>
                </c:pt>
                <c:pt idx="809">
                  <c:v>40988</c:v>
                </c:pt>
                <c:pt idx="810">
                  <c:v>40989</c:v>
                </c:pt>
                <c:pt idx="811">
                  <c:v>40990</c:v>
                </c:pt>
                <c:pt idx="812">
                  <c:v>40991</c:v>
                </c:pt>
                <c:pt idx="813">
                  <c:v>40992</c:v>
                </c:pt>
                <c:pt idx="814">
                  <c:v>40993</c:v>
                </c:pt>
                <c:pt idx="815">
                  <c:v>40994</c:v>
                </c:pt>
                <c:pt idx="816">
                  <c:v>40995</c:v>
                </c:pt>
                <c:pt idx="817">
                  <c:v>40996</c:v>
                </c:pt>
                <c:pt idx="818">
                  <c:v>40997</c:v>
                </c:pt>
                <c:pt idx="819">
                  <c:v>40998</c:v>
                </c:pt>
                <c:pt idx="820">
                  <c:v>40999</c:v>
                </c:pt>
                <c:pt idx="821">
                  <c:v>41000</c:v>
                </c:pt>
                <c:pt idx="822">
                  <c:v>41001</c:v>
                </c:pt>
                <c:pt idx="823">
                  <c:v>41002</c:v>
                </c:pt>
                <c:pt idx="824">
                  <c:v>41003</c:v>
                </c:pt>
                <c:pt idx="825">
                  <c:v>41004</c:v>
                </c:pt>
                <c:pt idx="826">
                  <c:v>41005</c:v>
                </c:pt>
                <c:pt idx="827">
                  <c:v>41006</c:v>
                </c:pt>
                <c:pt idx="828">
                  <c:v>41007</c:v>
                </c:pt>
                <c:pt idx="829">
                  <c:v>41008</c:v>
                </c:pt>
                <c:pt idx="830">
                  <c:v>41009</c:v>
                </c:pt>
                <c:pt idx="831">
                  <c:v>41010</c:v>
                </c:pt>
                <c:pt idx="832">
                  <c:v>41011</c:v>
                </c:pt>
                <c:pt idx="833">
                  <c:v>41012</c:v>
                </c:pt>
                <c:pt idx="834">
                  <c:v>41013</c:v>
                </c:pt>
                <c:pt idx="835">
                  <c:v>41014</c:v>
                </c:pt>
                <c:pt idx="836">
                  <c:v>41015</c:v>
                </c:pt>
                <c:pt idx="837">
                  <c:v>41016</c:v>
                </c:pt>
                <c:pt idx="838">
                  <c:v>41017</c:v>
                </c:pt>
                <c:pt idx="839">
                  <c:v>41018</c:v>
                </c:pt>
                <c:pt idx="840">
                  <c:v>41019</c:v>
                </c:pt>
                <c:pt idx="841">
                  <c:v>41020</c:v>
                </c:pt>
                <c:pt idx="842">
                  <c:v>41021</c:v>
                </c:pt>
                <c:pt idx="843">
                  <c:v>41022</c:v>
                </c:pt>
                <c:pt idx="844">
                  <c:v>41023</c:v>
                </c:pt>
                <c:pt idx="845">
                  <c:v>41024</c:v>
                </c:pt>
                <c:pt idx="846">
                  <c:v>41025</c:v>
                </c:pt>
                <c:pt idx="847">
                  <c:v>41026</c:v>
                </c:pt>
                <c:pt idx="848">
                  <c:v>41027</c:v>
                </c:pt>
                <c:pt idx="849">
                  <c:v>41028</c:v>
                </c:pt>
                <c:pt idx="850">
                  <c:v>41029</c:v>
                </c:pt>
                <c:pt idx="851">
                  <c:v>41030</c:v>
                </c:pt>
                <c:pt idx="852">
                  <c:v>41031</c:v>
                </c:pt>
                <c:pt idx="853">
                  <c:v>41032</c:v>
                </c:pt>
                <c:pt idx="854">
                  <c:v>41033</c:v>
                </c:pt>
                <c:pt idx="855">
                  <c:v>41034</c:v>
                </c:pt>
                <c:pt idx="856">
                  <c:v>41035</c:v>
                </c:pt>
                <c:pt idx="857">
                  <c:v>41036</c:v>
                </c:pt>
                <c:pt idx="858">
                  <c:v>41037</c:v>
                </c:pt>
                <c:pt idx="859">
                  <c:v>41038</c:v>
                </c:pt>
                <c:pt idx="860">
                  <c:v>41039</c:v>
                </c:pt>
                <c:pt idx="861">
                  <c:v>41040</c:v>
                </c:pt>
                <c:pt idx="862">
                  <c:v>41041</c:v>
                </c:pt>
                <c:pt idx="863">
                  <c:v>41042</c:v>
                </c:pt>
                <c:pt idx="864">
                  <c:v>41043</c:v>
                </c:pt>
                <c:pt idx="865">
                  <c:v>41044</c:v>
                </c:pt>
                <c:pt idx="866">
                  <c:v>41045</c:v>
                </c:pt>
                <c:pt idx="867">
                  <c:v>41046</c:v>
                </c:pt>
                <c:pt idx="868">
                  <c:v>41047</c:v>
                </c:pt>
                <c:pt idx="869">
                  <c:v>41048</c:v>
                </c:pt>
                <c:pt idx="870">
                  <c:v>41049</c:v>
                </c:pt>
                <c:pt idx="871">
                  <c:v>41050</c:v>
                </c:pt>
                <c:pt idx="872">
                  <c:v>41051</c:v>
                </c:pt>
                <c:pt idx="873">
                  <c:v>41052</c:v>
                </c:pt>
                <c:pt idx="874">
                  <c:v>41053</c:v>
                </c:pt>
                <c:pt idx="875">
                  <c:v>41054</c:v>
                </c:pt>
                <c:pt idx="876">
                  <c:v>41055</c:v>
                </c:pt>
                <c:pt idx="877">
                  <c:v>41056</c:v>
                </c:pt>
                <c:pt idx="878">
                  <c:v>41057</c:v>
                </c:pt>
                <c:pt idx="879">
                  <c:v>41058</c:v>
                </c:pt>
                <c:pt idx="880">
                  <c:v>41059</c:v>
                </c:pt>
                <c:pt idx="881">
                  <c:v>41060</c:v>
                </c:pt>
                <c:pt idx="882">
                  <c:v>41061</c:v>
                </c:pt>
                <c:pt idx="883">
                  <c:v>41062</c:v>
                </c:pt>
                <c:pt idx="884">
                  <c:v>41063</c:v>
                </c:pt>
                <c:pt idx="885">
                  <c:v>41064</c:v>
                </c:pt>
                <c:pt idx="886">
                  <c:v>41065</c:v>
                </c:pt>
                <c:pt idx="887">
                  <c:v>41066</c:v>
                </c:pt>
                <c:pt idx="888">
                  <c:v>41067</c:v>
                </c:pt>
                <c:pt idx="889">
                  <c:v>41068</c:v>
                </c:pt>
                <c:pt idx="890">
                  <c:v>41069</c:v>
                </c:pt>
                <c:pt idx="891">
                  <c:v>41070</c:v>
                </c:pt>
                <c:pt idx="892">
                  <c:v>41071</c:v>
                </c:pt>
                <c:pt idx="893">
                  <c:v>41072</c:v>
                </c:pt>
                <c:pt idx="894">
                  <c:v>41073</c:v>
                </c:pt>
                <c:pt idx="895">
                  <c:v>41074</c:v>
                </c:pt>
                <c:pt idx="896">
                  <c:v>41075</c:v>
                </c:pt>
                <c:pt idx="897">
                  <c:v>41076</c:v>
                </c:pt>
                <c:pt idx="898">
                  <c:v>41077</c:v>
                </c:pt>
                <c:pt idx="899">
                  <c:v>41078</c:v>
                </c:pt>
                <c:pt idx="900">
                  <c:v>41079</c:v>
                </c:pt>
                <c:pt idx="901">
                  <c:v>41080</c:v>
                </c:pt>
                <c:pt idx="902">
                  <c:v>41081</c:v>
                </c:pt>
                <c:pt idx="903">
                  <c:v>41082</c:v>
                </c:pt>
                <c:pt idx="904">
                  <c:v>41083</c:v>
                </c:pt>
                <c:pt idx="905">
                  <c:v>41084</c:v>
                </c:pt>
                <c:pt idx="906">
                  <c:v>41085</c:v>
                </c:pt>
                <c:pt idx="907">
                  <c:v>41086</c:v>
                </c:pt>
                <c:pt idx="908">
                  <c:v>41087</c:v>
                </c:pt>
                <c:pt idx="909">
                  <c:v>41088</c:v>
                </c:pt>
                <c:pt idx="910">
                  <c:v>41089</c:v>
                </c:pt>
                <c:pt idx="911">
                  <c:v>41090</c:v>
                </c:pt>
                <c:pt idx="912">
                  <c:v>41091</c:v>
                </c:pt>
                <c:pt idx="913">
                  <c:v>41092</c:v>
                </c:pt>
                <c:pt idx="914">
                  <c:v>41093</c:v>
                </c:pt>
                <c:pt idx="915">
                  <c:v>41094</c:v>
                </c:pt>
                <c:pt idx="916">
                  <c:v>41095</c:v>
                </c:pt>
                <c:pt idx="917">
                  <c:v>41096</c:v>
                </c:pt>
                <c:pt idx="918">
                  <c:v>41097</c:v>
                </c:pt>
                <c:pt idx="919">
                  <c:v>41098</c:v>
                </c:pt>
                <c:pt idx="920">
                  <c:v>41099</c:v>
                </c:pt>
                <c:pt idx="921">
                  <c:v>41100</c:v>
                </c:pt>
                <c:pt idx="922">
                  <c:v>41101</c:v>
                </c:pt>
                <c:pt idx="923">
                  <c:v>41102</c:v>
                </c:pt>
                <c:pt idx="924">
                  <c:v>41103</c:v>
                </c:pt>
                <c:pt idx="925">
                  <c:v>41104</c:v>
                </c:pt>
                <c:pt idx="926">
                  <c:v>41105</c:v>
                </c:pt>
                <c:pt idx="927">
                  <c:v>41106</c:v>
                </c:pt>
                <c:pt idx="928">
                  <c:v>41107</c:v>
                </c:pt>
                <c:pt idx="929">
                  <c:v>41108</c:v>
                </c:pt>
                <c:pt idx="930">
                  <c:v>41109</c:v>
                </c:pt>
                <c:pt idx="931">
                  <c:v>41110</c:v>
                </c:pt>
                <c:pt idx="932">
                  <c:v>41111</c:v>
                </c:pt>
                <c:pt idx="933">
                  <c:v>41112</c:v>
                </c:pt>
                <c:pt idx="934">
                  <c:v>41113</c:v>
                </c:pt>
                <c:pt idx="935">
                  <c:v>41114</c:v>
                </c:pt>
                <c:pt idx="936">
                  <c:v>41115</c:v>
                </c:pt>
                <c:pt idx="937">
                  <c:v>41116</c:v>
                </c:pt>
                <c:pt idx="938">
                  <c:v>41117</c:v>
                </c:pt>
                <c:pt idx="939">
                  <c:v>41118</c:v>
                </c:pt>
                <c:pt idx="940">
                  <c:v>41119</c:v>
                </c:pt>
                <c:pt idx="941">
                  <c:v>41120</c:v>
                </c:pt>
                <c:pt idx="942">
                  <c:v>41121</c:v>
                </c:pt>
                <c:pt idx="943">
                  <c:v>41122</c:v>
                </c:pt>
                <c:pt idx="944">
                  <c:v>41123</c:v>
                </c:pt>
                <c:pt idx="945">
                  <c:v>41124</c:v>
                </c:pt>
                <c:pt idx="946">
                  <c:v>41125</c:v>
                </c:pt>
                <c:pt idx="947">
                  <c:v>41126</c:v>
                </c:pt>
                <c:pt idx="948">
                  <c:v>41127</c:v>
                </c:pt>
                <c:pt idx="949">
                  <c:v>41128</c:v>
                </c:pt>
                <c:pt idx="950">
                  <c:v>41129</c:v>
                </c:pt>
                <c:pt idx="951">
                  <c:v>41130</c:v>
                </c:pt>
                <c:pt idx="952">
                  <c:v>41131</c:v>
                </c:pt>
                <c:pt idx="953">
                  <c:v>41132</c:v>
                </c:pt>
                <c:pt idx="954">
                  <c:v>41133</c:v>
                </c:pt>
                <c:pt idx="955">
                  <c:v>41134</c:v>
                </c:pt>
                <c:pt idx="956">
                  <c:v>41135</c:v>
                </c:pt>
                <c:pt idx="957">
                  <c:v>41136</c:v>
                </c:pt>
                <c:pt idx="958">
                  <c:v>41137</c:v>
                </c:pt>
                <c:pt idx="959">
                  <c:v>41138</c:v>
                </c:pt>
                <c:pt idx="960">
                  <c:v>41139</c:v>
                </c:pt>
                <c:pt idx="961">
                  <c:v>41140</c:v>
                </c:pt>
                <c:pt idx="962">
                  <c:v>41141</c:v>
                </c:pt>
                <c:pt idx="963">
                  <c:v>41142</c:v>
                </c:pt>
                <c:pt idx="964">
                  <c:v>41143</c:v>
                </c:pt>
                <c:pt idx="965">
                  <c:v>41144</c:v>
                </c:pt>
                <c:pt idx="966">
                  <c:v>41145</c:v>
                </c:pt>
                <c:pt idx="967">
                  <c:v>41146</c:v>
                </c:pt>
                <c:pt idx="968">
                  <c:v>41147</c:v>
                </c:pt>
                <c:pt idx="969">
                  <c:v>41148</c:v>
                </c:pt>
                <c:pt idx="970">
                  <c:v>41149</c:v>
                </c:pt>
                <c:pt idx="971">
                  <c:v>41150</c:v>
                </c:pt>
                <c:pt idx="972">
                  <c:v>41151</c:v>
                </c:pt>
                <c:pt idx="973">
                  <c:v>41152</c:v>
                </c:pt>
                <c:pt idx="974">
                  <c:v>41153</c:v>
                </c:pt>
                <c:pt idx="975">
                  <c:v>41154</c:v>
                </c:pt>
                <c:pt idx="976">
                  <c:v>41155</c:v>
                </c:pt>
                <c:pt idx="977">
                  <c:v>41156</c:v>
                </c:pt>
                <c:pt idx="978">
                  <c:v>41157</c:v>
                </c:pt>
                <c:pt idx="979">
                  <c:v>41158</c:v>
                </c:pt>
                <c:pt idx="980">
                  <c:v>41159</c:v>
                </c:pt>
                <c:pt idx="981">
                  <c:v>41160</c:v>
                </c:pt>
                <c:pt idx="982">
                  <c:v>41161</c:v>
                </c:pt>
                <c:pt idx="983">
                  <c:v>41162</c:v>
                </c:pt>
                <c:pt idx="984">
                  <c:v>41163</c:v>
                </c:pt>
                <c:pt idx="985">
                  <c:v>41164</c:v>
                </c:pt>
                <c:pt idx="986">
                  <c:v>41165</c:v>
                </c:pt>
                <c:pt idx="987">
                  <c:v>41166</c:v>
                </c:pt>
                <c:pt idx="988">
                  <c:v>41167</c:v>
                </c:pt>
                <c:pt idx="989">
                  <c:v>41168</c:v>
                </c:pt>
                <c:pt idx="990">
                  <c:v>41169</c:v>
                </c:pt>
                <c:pt idx="991">
                  <c:v>41170</c:v>
                </c:pt>
                <c:pt idx="992">
                  <c:v>41171</c:v>
                </c:pt>
                <c:pt idx="993">
                  <c:v>41172</c:v>
                </c:pt>
                <c:pt idx="994">
                  <c:v>41173</c:v>
                </c:pt>
                <c:pt idx="995">
                  <c:v>41174</c:v>
                </c:pt>
                <c:pt idx="996">
                  <c:v>41175</c:v>
                </c:pt>
                <c:pt idx="997">
                  <c:v>41176</c:v>
                </c:pt>
                <c:pt idx="998">
                  <c:v>41177</c:v>
                </c:pt>
                <c:pt idx="999">
                  <c:v>41178</c:v>
                </c:pt>
                <c:pt idx="1000">
                  <c:v>41179</c:v>
                </c:pt>
                <c:pt idx="1001">
                  <c:v>41180</c:v>
                </c:pt>
                <c:pt idx="1002">
                  <c:v>41181</c:v>
                </c:pt>
                <c:pt idx="1003">
                  <c:v>41182</c:v>
                </c:pt>
                <c:pt idx="1004">
                  <c:v>41183</c:v>
                </c:pt>
                <c:pt idx="1005">
                  <c:v>41184</c:v>
                </c:pt>
                <c:pt idx="1006">
                  <c:v>41185</c:v>
                </c:pt>
                <c:pt idx="1007">
                  <c:v>41186</c:v>
                </c:pt>
                <c:pt idx="1008">
                  <c:v>41187</c:v>
                </c:pt>
                <c:pt idx="1009">
                  <c:v>41188</c:v>
                </c:pt>
                <c:pt idx="1010">
                  <c:v>41189</c:v>
                </c:pt>
                <c:pt idx="1011">
                  <c:v>41190</c:v>
                </c:pt>
                <c:pt idx="1012">
                  <c:v>41191</c:v>
                </c:pt>
                <c:pt idx="1013">
                  <c:v>41192</c:v>
                </c:pt>
                <c:pt idx="1014">
                  <c:v>41193</c:v>
                </c:pt>
                <c:pt idx="1015">
                  <c:v>41194</c:v>
                </c:pt>
                <c:pt idx="1016">
                  <c:v>41195</c:v>
                </c:pt>
                <c:pt idx="1017">
                  <c:v>41196</c:v>
                </c:pt>
                <c:pt idx="1018">
                  <c:v>41197</c:v>
                </c:pt>
                <c:pt idx="1019">
                  <c:v>41198</c:v>
                </c:pt>
                <c:pt idx="1020">
                  <c:v>41199</c:v>
                </c:pt>
                <c:pt idx="1021">
                  <c:v>41200</c:v>
                </c:pt>
                <c:pt idx="1022">
                  <c:v>41201</c:v>
                </c:pt>
                <c:pt idx="1023">
                  <c:v>41202</c:v>
                </c:pt>
                <c:pt idx="1024">
                  <c:v>41203</c:v>
                </c:pt>
                <c:pt idx="1025">
                  <c:v>41204</c:v>
                </c:pt>
                <c:pt idx="1026">
                  <c:v>41205</c:v>
                </c:pt>
                <c:pt idx="1027">
                  <c:v>41206</c:v>
                </c:pt>
                <c:pt idx="1028">
                  <c:v>41207</c:v>
                </c:pt>
                <c:pt idx="1029">
                  <c:v>41208</c:v>
                </c:pt>
                <c:pt idx="1030">
                  <c:v>41209</c:v>
                </c:pt>
                <c:pt idx="1031">
                  <c:v>41210</c:v>
                </c:pt>
                <c:pt idx="1032">
                  <c:v>41211</c:v>
                </c:pt>
                <c:pt idx="1033">
                  <c:v>41212</c:v>
                </c:pt>
                <c:pt idx="1034">
                  <c:v>41213</c:v>
                </c:pt>
                <c:pt idx="1035">
                  <c:v>41214</c:v>
                </c:pt>
                <c:pt idx="1036">
                  <c:v>41215</c:v>
                </c:pt>
                <c:pt idx="1037">
                  <c:v>41216</c:v>
                </c:pt>
                <c:pt idx="1038">
                  <c:v>41217</c:v>
                </c:pt>
                <c:pt idx="1039">
                  <c:v>41218</c:v>
                </c:pt>
                <c:pt idx="1040">
                  <c:v>41219</c:v>
                </c:pt>
                <c:pt idx="1041">
                  <c:v>41220</c:v>
                </c:pt>
                <c:pt idx="1042">
                  <c:v>41221</c:v>
                </c:pt>
                <c:pt idx="1043">
                  <c:v>41222</c:v>
                </c:pt>
                <c:pt idx="1044">
                  <c:v>41223</c:v>
                </c:pt>
                <c:pt idx="1045">
                  <c:v>41224</c:v>
                </c:pt>
                <c:pt idx="1046">
                  <c:v>41225</c:v>
                </c:pt>
                <c:pt idx="1047">
                  <c:v>41226</c:v>
                </c:pt>
                <c:pt idx="1048">
                  <c:v>41227</c:v>
                </c:pt>
                <c:pt idx="1049">
                  <c:v>41228</c:v>
                </c:pt>
                <c:pt idx="1050">
                  <c:v>41229</c:v>
                </c:pt>
                <c:pt idx="1051">
                  <c:v>41230</c:v>
                </c:pt>
                <c:pt idx="1052">
                  <c:v>41231</c:v>
                </c:pt>
                <c:pt idx="1053">
                  <c:v>41232</c:v>
                </c:pt>
                <c:pt idx="1054">
                  <c:v>41233</c:v>
                </c:pt>
                <c:pt idx="1055">
                  <c:v>41234</c:v>
                </c:pt>
                <c:pt idx="1056">
                  <c:v>41235</c:v>
                </c:pt>
                <c:pt idx="1057">
                  <c:v>41236</c:v>
                </c:pt>
                <c:pt idx="1058">
                  <c:v>41237</c:v>
                </c:pt>
                <c:pt idx="1059">
                  <c:v>41238</c:v>
                </c:pt>
                <c:pt idx="1060">
                  <c:v>41239</c:v>
                </c:pt>
                <c:pt idx="1061">
                  <c:v>41240</c:v>
                </c:pt>
                <c:pt idx="1062">
                  <c:v>41241</c:v>
                </c:pt>
                <c:pt idx="1063">
                  <c:v>41242</c:v>
                </c:pt>
                <c:pt idx="1064">
                  <c:v>41243</c:v>
                </c:pt>
                <c:pt idx="1065">
                  <c:v>41244</c:v>
                </c:pt>
                <c:pt idx="1066">
                  <c:v>41245</c:v>
                </c:pt>
                <c:pt idx="1067">
                  <c:v>41246</c:v>
                </c:pt>
                <c:pt idx="1068">
                  <c:v>41247</c:v>
                </c:pt>
                <c:pt idx="1069">
                  <c:v>41248</c:v>
                </c:pt>
                <c:pt idx="1070">
                  <c:v>41249</c:v>
                </c:pt>
                <c:pt idx="1071">
                  <c:v>41250</c:v>
                </c:pt>
                <c:pt idx="1072">
                  <c:v>41251</c:v>
                </c:pt>
                <c:pt idx="1073">
                  <c:v>41252</c:v>
                </c:pt>
                <c:pt idx="1074">
                  <c:v>41253</c:v>
                </c:pt>
                <c:pt idx="1075">
                  <c:v>41254</c:v>
                </c:pt>
                <c:pt idx="1076">
                  <c:v>41255</c:v>
                </c:pt>
                <c:pt idx="1077">
                  <c:v>41256</c:v>
                </c:pt>
                <c:pt idx="1078">
                  <c:v>41257</c:v>
                </c:pt>
                <c:pt idx="1079">
                  <c:v>41258</c:v>
                </c:pt>
                <c:pt idx="1080">
                  <c:v>41259</c:v>
                </c:pt>
                <c:pt idx="1081">
                  <c:v>41260</c:v>
                </c:pt>
                <c:pt idx="1082">
                  <c:v>41261</c:v>
                </c:pt>
                <c:pt idx="1083">
                  <c:v>41262</c:v>
                </c:pt>
                <c:pt idx="1084">
                  <c:v>41263</c:v>
                </c:pt>
                <c:pt idx="1085">
                  <c:v>41264</c:v>
                </c:pt>
                <c:pt idx="1086">
                  <c:v>41265</c:v>
                </c:pt>
                <c:pt idx="1087">
                  <c:v>41266</c:v>
                </c:pt>
                <c:pt idx="1088">
                  <c:v>41267</c:v>
                </c:pt>
                <c:pt idx="1089">
                  <c:v>41268</c:v>
                </c:pt>
                <c:pt idx="1090">
                  <c:v>41269</c:v>
                </c:pt>
                <c:pt idx="1091">
                  <c:v>41270</c:v>
                </c:pt>
                <c:pt idx="1092">
                  <c:v>41271</c:v>
                </c:pt>
                <c:pt idx="1093">
                  <c:v>41272</c:v>
                </c:pt>
                <c:pt idx="1094">
                  <c:v>41273</c:v>
                </c:pt>
                <c:pt idx="1095">
                  <c:v>41274</c:v>
                </c:pt>
                <c:pt idx="1096">
                  <c:v>41275</c:v>
                </c:pt>
                <c:pt idx="1097">
                  <c:v>41276</c:v>
                </c:pt>
                <c:pt idx="1098">
                  <c:v>41277</c:v>
                </c:pt>
                <c:pt idx="1099">
                  <c:v>41278</c:v>
                </c:pt>
                <c:pt idx="1100">
                  <c:v>41279</c:v>
                </c:pt>
                <c:pt idx="1101">
                  <c:v>41280</c:v>
                </c:pt>
                <c:pt idx="1102">
                  <c:v>41281</c:v>
                </c:pt>
                <c:pt idx="1103">
                  <c:v>41282</c:v>
                </c:pt>
                <c:pt idx="1104">
                  <c:v>41283</c:v>
                </c:pt>
                <c:pt idx="1105">
                  <c:v>41284</c:v>
                </c:pt>
                <c:pt idx="1106">
                  <c:v>41285</c:v>
                </c:pt>
                <c:pt idx="1107">
                  <c:v>41286</c:v>
                </c:pt>
                <c:pt idx="1108">
                  <c:v>41287</c:v>
                </c:pt>
                <c:pt idx="1109">
                  <c:v>41288</c:v>
                </c:pt>
                <c:pt idx="1110">
                  <c:v>41289</c:v>
                </c:pt>
                <c:pt idx="1111">
                  <c:v>41290</c:v>
                </c:pt>
                <c:pt idx="1112">
                  <c:v>41291</c:v>
                </c:pt>
                <c:pt idx="1113">
                  <c:v>41292</c:v>
                </c:pt>
                <c:pt idx="1114">
                  <c:v>41293</c:v>
                </c:pt>
                <c:pt idx="1115">
                  <c:v>41294</c:v>
                </c:pt>
                <c:pt idx="1116">
                  <c:v>41295</c:v>
                </c:pt>
                <c:pt idx="1117">
                  <c:v>41296</c:v>
                </c:pt>
                <c:pt idx="1118">
                  <c:v>41297</c:v>
                </c:pt>
                <c:pt idx="1119">
                  <c:v>41298</c:v>
                </c:pt>
                <c:pt idx="1120">
                  <c:v>41299</c:v>
                </c:pt>
                <c:pt idx="1121">
                  <c:v>41300</c:v>
                </c:pt>
                <c:pt idx="1122">
                  <c:v>41301</c:v>
                </c:pt>
                <c:pt idx="1123">
                  <c:v>41302</c:v>
                </c:pt>
                <c:pt idx="1124">
                  <c:v>41303</c:v>
                </c:pt>
                <c:pt idx="1125">
                  <c:v>41304</c:v>
                </c:pt>
                <c:pt idx="1126">
                  <c:v>41305</c:v>
                </c:pt>
                <c:pt idx="1127">
                  <c:v>41306</c:v>
                </c:pt>
                <c:pt idx="1128">
                  <c:v>41307</c:v>
                </c:pt>
                <c:pt idx="1129">
                  <c:v>41308</c:v>
                </c:pt>
                <c:pt idx="1130">
                  <c:v>41309</c:v>
                </c:pt>
                <c:pt idx="1131">
                  <c:v>41310</c:v>
                </c:pt>
                <c:pt idx="1132">
                  <c:v>41311</c:v>
                </c:pt>
                <c:pt idx="1133">
                  <c:v>41312</c:v>
                </c:pt>
                <c:pt idx="1134">
                  <c:v>41313</c:v>
                </c:pt>
                <c:pt idx="1135">
                  <c:v>41314</c:v>
                </c:pt>
                <c:pt idx="1136">
                  <c:v>41315</c:v>
                </c:pt>
                <c:pt idx="1137">
                  <c:v>41316</c:v>
                </c:pt>
                <c:pt idx="1138">
                  <c:v>41317</c:v>
                </c:pt>
                <c:pt idx="1139">
                  <c:v>41318</c:v>
                </c:pt>
                <c:pt idx="1140">
                  <c:v>41319</c:v>
                </c:pt>
                <c:pt idx="1141">
                  <c:v>41320</c:v>
                </c:pt>
                <c:pt idx="1142">
                  <c:v>41321</c:v>
                </c:pt>
                <c:pt idx="1143">
                  <c:v>41322</c:v>
                </c:pt>
                <c:pt idx="1144">
                  <c:v>41323</c:v>
                </c:pt>
                <c:pt idx="1145">
                  <c:v>41324</c:v>
                </c:pt>
                <c:pt idx="1146">
                  <c:v>41325</c:v>
                </c:pt>
                <c:pt idx="1147">
                  <c:v>41326</c:v>
                </c:pt>
                <c:pt idx="1148">
                  <c:v>41327</c:v>
                </c:pt>
                <c:pt idx="1149">
                  <c:v>41328</c:v>
                </c:pt>
                <c:pt idx="1150">
                  <c:v>41329</c:v>
                </c:pt>
                <c:pt idx="1151">
                  <c:v>41330</c:v>
                </c:pt>
                <c:pt idx="1152">
                  <c:v>41331</c:v>
                </c:pt>
                <c:pt idx="1153">
                  <c:v>41332</c:v>
                </c:pt>
                <c:pt idx="1154">
                  <c:v>41333</c:v>
                </c:pt>
                <c:pt idx="1155">
                  <c:v>41334</c:v>
                </c:pt>
                <c:pt idx="1156">
                  <c:v>41335</c:v>
                </c:pt>
                <c:pt idx="1157">
                  <c:v>41336</c:v>
                </c:pt>
                <c:pt idx="1158">
                  <c:v>41337</c:v>
                </c:pt>
                <c:pt idx="1159">
                  <c:v>41338</c:v>
                </c:pt>
                <c:pt idx="1160">
                  <c:v>41339</c:v>
                </c:pt>
                <c:pt idx="1161">
                  <c:v>41340</c:v>
                </c:pt>
                <c:pt idx="1162">
                  <c:v>41341</c:v>
                </c:pt>
                <c:pt idx="1163">
                  <c:v>41342</c:v>
                </c:pt>
                <c:pt idx="1164">
                  <c:v>41343</c:v>
                </c:pt>
                <c:pt idx="1165">
                  <c:v>41344</c:v>
                </c:pt>
                <c:pt idx="1166">
                  <c:v>41345</c:v>
                </c:pt>
                <c:pt idx="1167">
                  <c:v>41346</c:v>
                </c:pt>
                <c:pt idx="1168">
                  <c:v>41347</c:v>
                </c:pt>
                <c:pt idx="1169">
                  <c:v>41348</c:v>
                </c:pt>
                <c:pt idx="1170">
                  <c:v>41349</c:v>
                </c:pt>
                <c:pt idx="1171">
                  <c:v>41350</c:v>
                </c:pt>
                <c:pt idx="1172">
                  <c:v>41351</c:v>
                </c:pt>
                <c:pt idx="1173">
                  <c:v>41352</c:v>
                </c:pt>
                <c:pt idx="1174">
                  <c:v>41353</c:v>
                </c:pt>
                <c:pt idx="1175">
                  <c:v>41354</c:v>
                </c:pt>
                <c:pt idx="1176">
                  <c:v>41355</c:v>
                </c:pt>
                <c:pt idx="1177">
                  <c:v>41356</c:v>
                </c:pt>
                <c:pt idx="1178">
                  <c:v>41357</c:v>
                </c:pt>
                <c:pt idx="1179">
                  <c:v>41358</c:v>
                </c:pt>
                <c:pt idx="1180">
                  <c:v>41359</c:v>
                </c:pt>
                <c:pt idx="1181">
                  <c:v>41360</c:v>
                </c:pt>
                <c:pt idx="1182">
                  <c:v>41361</c:v>
                </c:pt>
                <c:pt idx="1183">
                  <c:v>41362</c:v>
                </c:pt>
                <c:pt idx="1184">
                  <c:v>41363</c:v>
                </c:pt>
                <c:pt idx="1185">
                  <c:v>41364</c:v>
                </c:pt>
                <c:pt idx="1186">
                  <c:v>41365</c:v>
                </c:pt>
                <c:pt idx="1187">
                  <c:v>41366</c:v>
                </c:pt>
                <c:pt idx="1188">
                  <c:v>41367</c:v>
                </c:pt>
                <c:pt idx="1189">
                  <c:v>41368</c:v>
                </c:pt>
                <c:pt idx="1190">
                  <c:v>41369</c:v>
                </c:pt>
                <c:pt idx="1191">
                  <c:v>41370</c:v>
                </c:pt>
                <c:pt idx="1192">
                  <c:v>41371</c:v>
                </c:pt>
                <c:pt idx="1193">
                  <c:v>41372</c:v>
                </c:pt>
                <c:pt idx="1194">
                  <c:v>41373</c:v>
                </c:pt>
                <c:pt idx="1195">
                  <c:v>41374</c:v>
                </c:pt>
                <c:pt idx="1196">
                  <c:v>41375</c:v>
                </c:pt>
                <c:pt idx="1197">
                  <c:v>41376</c:v>
                </c:pt>
                <c:pt idx="1198">
                  <c:v>41377</c:v>
                </c:pt>
                <c:pt idx="1199">
                  <c:v>41378</c:v>
                </c:pt>
                <c:pt idx="1200">
                  <c:v>41379</c:v>
                </c:pt>
                <c:pt idx="1201">
                  <c:v>41380</c:v>
                </c:pt>
                <c:pt idx="1202">
                  <c:v>41381</c:v>
                </c:pt>
                <c:pt idx="1203">
                  <c:v>41382</c:v>
                </c:pt>
                <c:pt idx="1204">
                  <c:v>41383</c:v>
                </c:pt>
                <c:pt idx="1205">
                  <c:v>41384</c:v>
                </c:pt>
                <c:pt idx="1206">
                  <c:v>41385</c:v>
                </c:pt>
                <c:pt idx="1207">
                  <c:v>41386</c:v>
                </c:pt>
                <c:pt idx="1208">
                  <c:v>41387</c:v>
                </c:pt>
                <c:pt idx="1209">
                  <c:v>41388</c:v>
                </c:pt>
                <c:pt idx="1210">
                  <c:v>41389</c:v>
                </c:pt>
                <c:pt idx="1211">
                  <c:v>41390</c:v>
                </c:pt>
                <c:pt idx="1212">
                  <c:v>41391</c:v>
                </c:pt>
                <c:pt idx="1213">
                  <c:v>41392</c:v>
                </c:pt>
                <c:pt idx="1214">
                  <c:v>41393</c:v>
                </c:pt>
                <c:pt idx="1215">
                  <c:v>41394</c:v>
                </c:pt>
                <c:pt idx="1216">
                  <c:v>41395</c:v>
                </c:pt>
                <c:pt idx="1217">
                  <c:v>41396</c:v>
                </c:pt>
                <c:pt idx="1218">
                  <c:v>41397</c:v>
                </c:pt>
                <c:pt idx="1219">
                  <c:v>41398</c:v>
                </c:pt>
                <c:pt idx="1220">
                  <c:v>41399</c:v>
                </c:pt>
                <c:pt idx="1221">
                  <c:v>41400</c:v>
                </c:pt>
                <c:pt idx="1222">
                  <c:v>41401</c:v>
                </c:pt>
                <c:pt idx="1223">
                  <c:v>41402</c:v>
                </c:pt>
                <c:pt idx="1224">
                  <c:v>41403</c:v>
                </c:pt>
                <c:pt idx="1225">
                  <c:v>41404</c:v>
                </c:pt>
                <c:pt idx="1226">
                  <c:v>41405</c:v>
                </c:pt>
                <c:pt idx="1227">
                  <c:v>41406</c:v>
                </c:pt>
                <c:pt idx="1228">
                  <c:v>41407</c:v>
                </c:pt>
                <c:pt idx="1229">
                  <c:v>41408</c:v>
                </c:pt>
                <c:pt idx="1230">
                  <c:v>41409</c:v>
                </c:pt>
                <c:pt idx="1231">
                  <c:v>41410</c:v>
                </c:pt>
                <c:pt idx="1232">
                  <c:v>41411</c:v>
                </c:pt>
                <c:pt idx="1233">
                  <c:v>41412</c:v>
                </c:pt>
                <c:pt idx="1234">
                  <c:v>41413</c:v>
                </c:pt>
                <c:pt idx="1235">
                  <c:v>41414</c:v>
                </c:pt>
                <c:pt idx="1236">
                  <c:v>41415</c:v>
                </c:pt>
                <c:pt idx="1237">
                  <c:v>41416</c:v>
                </c:pt>
                <c:pt idx="1238">
                  <c:v>41417</c:v>
                </c:pt>
                <c:pt idx="1239">
                  <c:v>41418</c:v>
                </c:pt>
                <c:pt idx="1240">
                  <c:v>41419</c:v>
                </c:pt>
                <c:pt idx="1241">
                  <c:v>41420</c:v>
                </c:pt>
                <c:pt idx="1242">
                  <c:v>41421</c:v>
                </c:pt>
                <c:pt idx="1243">
                  <c:v>41422</c:v>
                </c:pt>
                <c:pt idx="1244">
                  <c:v>41423</c:v>
                </c:pt>
                <c:pt idx="1245">
                  <c:v>41424</c:v>
                </c:pt>
                <c:pt idx="1246">
                  <c:v>41425</c:v>
                </c:pt>
                <c:pt idx="1247">
                  <c:v>41426</c:v>
                </c:pt>
                <c:pt idx="1248">
                  <c:v>41427</c:v>
                </c:pt>
                <c:pt idx="1249">
                  <c:v>41428</c:v>
                </c:pt>
                <c:pt idx="1250">
                  <c:v>41429</c:v>
                </c:pt>
                <c:pt idx="1251">
                  <c:v>41430</c:v>
                </c:pt>
                <c:pt idx="1252">
                  <c:v>41431</c:v>
                </c:pt>
                <c:pt idx="1253">
                  <c:v>41432</c:v>
                </c:pt>
                <c:pt idx="1254">
                  <c:v>41433</c:v>
                </c:pt>
                <c:pt idx="1255">
                  <c:v>41434</c:v>
                </c:pt>
                <c:pt idx="1256">
                  <c:v>41435</c:v>
                </c:pt>
                <c:pt idx="1257">
                  <c:v>41436</c:v>
                </c:pt>
                <c:pt idx="1258">
                  <c:v>41437</c:v>
                </c:pt>
                <c:pt idx="1259">
                  <c:v>41438</c:v>
                </c:pt>
                <c:pt idx="1260">
                  <c:v>41439</c:v>
                </c:pt>
                <c:pt idx="1261">
                  <c:v>41440</c:v>
                </c:pt>
                <c:pt idx="1262">
                  <c:v>41441</c:v>
                </c:pt>
                <c:pt idx="1263">
                  <c:v>41442</c:v>
                </c:pt>
                <c:pt idx="1264">
                  <c:v>41443</c:v>
                </c:pt>
                <c:pt idx="1265">
                  <c:v>41444</c:v>
                </c:pt>
                <c:pt idx="1266">
                  <c:v>41445</c:v>
                </c:pt>
                <c:pt idx="1267">
                  <c:v>41446</c:v>
                </c:pt>
                <c:pt idx="1268">
                  <c:v>41447</c:v>
                </c:pt>
                <c:pt idx="1269">
                  <c:v>41448</c:v>
                </c:pt>
                <c:pt idx="1270">
                  <c:v>41449</c:v>
                </c:pt>
                <c:pt idx="1271">
                  <c:v>41450</c:v>
                </c:pt>
                <c:pt idx="1272">
                  <c:v>41451</c:v>
                </c:pt>
                <c:pt idx="1273">
                  <c:v>41452</c:v>
                </c:pt>
                <c:pt idx="1274">
                  <c:v>41453</c:v>
                </c:pt>
                <c:pt idx="1275">
                  <c:v>41454</c:v>
                </c:pt>
                <c:pt idx="1276">
                  <c:v>41455</c:v>
                </c:pt>
                <c:pt idx="1277">
                  <c:v>41456</c:v>
                </c:pt>
                <c:pt idx="1278">
                  <c:v>41457</c:v>
                </c:pt>
                <c:pt idx="1279">
                  <c:v>41458</c:v>
                </c:pt>
                <c:pt idx="1280">
                  <c:v>41459</c:v>
                </c:pt>
                <c:pt idx="1281">
                  <c:v>41460</c:v>
                </c:pt>
                <c:pt idx="1282">
                  <c:v>41461</c:v>
                </c:pt>
                <c:pt idx="1283">
                  <c:v>41462</c:v>
                </c:pt>
                <c:pt idx="1284">
                  <c:v>41463</c:v>
                </c:pt>
                <c:pt idx="1285">
                  <c:v>41464</c:v>
                </c:pt>
                <c:pt idx="1286">
                  <c:v>41465</c:v>
                </c:pt>
                <c:pt idx="1287">
                  <c:v>41466</c:v>
                </c:pt>
                <c:pt idx="1288">
                  <c:v>41467</c:v>
                </c:pt>
                <c:pt idx="1289">
                  <c:v>41468</c:v>
                </c:pt>
                <c:pt idx="1290">
                  <c:v>41469</c:v>
                </c:pt>
                <c:pt idx="1291">
                  <c:v>41470</c:v>
                </c:pt>
                <c:pt idx="1292">
                  <c:v>41471</c:v>
                </c:pt>
                <c:pt idx="1293">
                  <c:v>41472</c:v>
                </c:pt>
                <c:pt idx="1294">
                  <c:v>41473</c:v>
                </c:pt>
                <c:pt idx="1295">
                  <c:v>41474</c:v>
                </c:pt>
                <c:pt idx="1296">
                  <c:v>41475</c:v>
                </c:pt>
                <c:pt idx="1297">
                  <c:v>41476</c:v>
                </c:pt>
                <c:pt idx="1298">
                  <c:v>41477</c:v>
                </c:pt>
                <c:pt idx="1299">
                  <c:v>41478</c:v>
                </c:pt>
                <c:pt idx="1300">
                  <c:v>41479</c:v>
                </c:pt>
                <c:pt idx="1301">
                  <c:v>41480</c:v>
                </c:pt>
                <c:pt idx="1302">
                  <c:v>41481</c:v>
                </c:pt>
                <c:pt idx="1303">
                  <c:v>41482</c:v>
                </c:pt>
                <c:pt idx="1304">
                  <c:v>41483</c:v>
                </c:pt>
                <c:pt idx="1305">
                  <c:v>41484</c:v>
                </c:pt>
                <c:pt idx="1306">
                  <c:v>41485</c:v>
                </c:pt>
                <c:pt idx="1307">
                  <c:v>41486</c:v>
                </c:pt>
                <c:pt idx="1308">
                  <c:v>41487</c:v>
                </c:pt>
                <c:pt idx="1309">
                  <c:v>41488</c:v>
                </c:pt>
                <c:pt idx="1310">
                  <c:v>41489</c:v>
                </c:pt>
                <c:pt idx="1311">
                  <c:v>41490</c:v>
                </c:pt>
                <c:pt idx="1312">
                  <c:v>41491</c:v>
                </c:pt>
                <c:pt idx="1313">
                  <c:v>41492</c:v>
                </c:pt>
                <c:pt idx="1314">
                  <c:v>41493</c:v>
                </c:pt>
                <c:pt idx="1315">
                  <c:v>41494</c:v>
                </c:pt>
                <c:pt idx="1316">
                  <c:v>41495</c:v>
                </c:pt>
                <c:pt idx="1317">
                  <c:v>41496</c:v>
                </c:pt>
                <c:pt idx="1318">
                  <c:v>41497</c:v>
                </c:pt>
                <c:pt idx="1319">
                  <c:v>41498</c:v>
                </c:pt>
                <c:pt idx="1320">
                  <c:v>41499</c:v>
                </c:pt>
                <c:pt idx="1321">
                  <c:v>41500</c:v>
                </c:pt>
                <c:pt idx="1322">
                  <c:v>41501</c:v>
                </c:pt>
                <c:pt idx="1323">
                  <c:v>41502</c:v>
                </c:pt>
                <c:pt idx="1324">
                  <c:v>41503</c:v>
                </c:pt>
                <c:pt idx="1325">
                  <c:v>41504</c:v>
                </c:pt>
                <c:pt idx="1326">
                  <c:v>41505</c:v>
                </c:pt>
                <c:pt idx="1327">
                  <c:v>41506</c:v>
                </c:pt>
                <c:pt idx="1328">
                  <c:v>41507</c:v>
                </c:pt>
                <c:pt idx="1329">
                  <c:v>41508</c:v>
                </c:pt>
                <c:pt idx="1330">
                  <c:v>41509</c:v>
                </c:pt>
                <c:pt idx="1331">
                  <c:v>41510</c:v>
                </c:pt>
                <c:pt idx="1332">
                  <c:v>41511</c:v>
                </c:pt>
                <c:pt idx="1333">
                  <c:v>41512</c:v>
                </c:pt>
                <c:pt idx="1334">
                  <c:v>41513</c:v>
                </c:pt>
                <c:pt idx="1335">
                  <c:v>41514</c:v>
                </c:pt>
                <c:pt idx="1336">
                  <c:v>41515</c:v>
                </c:pt>
                <c:pt idx="1337">
                  <c:v>41516</c:v>
                </c:pt>
                <c:pt idx="1338">
                  <c:v>41517</c:v>
                </c:pt>
                <c:pt idx="1339">
                  <c:v>41518</c:v>
                </c:pt>
                <c:pt idx="1340">
                  <c:v>41519</c:v>
                </c:pt>
                <c:pt idx="1341">
                  <c:v>41520</c:v>
                </c:pt>
                <c:pt idx="1342">
                  <c:v>41521</c:v>
                </c:pt>
                <c:pt idx="1343">
                  <c:v>41522</c:v>
                </c:pt>
                <c:pt idx="1344">
                  <c:v>41523</c:v>
                </c:pt>
                <c:pt idx="1345">
                  <c:v>41524</c:v>
                </c:pt>
                <c:pt idx="1346">
                  <c:v>41525</c:v>
                </c:pt>
                <c:pt idx="1347">
                  <c:v>41526</c:v>
                </c:pt>
                <c:pt idx="1348">
                  <c:v>41527</c:v>
                </c:pt>
                <c:pt idx="1349">
                  <c:v>41528</c:v>
                </c:pt>
                <c:pt idx="1350">
                  <c:v>41529</c:v>
                </c:pt>
                <c:pt idx="1351">
                  <c:v>41530</c:v>
                </c:pt>
                <c:pt idx="1352">
                  <c:v>41531</c:v>
                </c:pt>
                <c:pt idx="1353">
                  <c:v>41532</c:v>
                </c:pt>
                <c:pt idx="1354">
                  <c:v>41533</c:v>
                </c:pt>
                <c:pt idx="1355">
                  <c:v>41534</c:v>
                </c:pt>
                <c:pt idx="1356">
                  <c:v>41535</c:v>
                </c:pt>
                <c:pt idx="1357">
                  <c:v>41536</c:v>
                </c:pt>
                <c:pt idx="1358">
                  <c:v>41537</c:v>
                </c:pt>
                <c:pt idx="1359">
                  <c:v>41538</c:v>
                </c:pt>
                <c:pt idx="1360">
                  <c:v>41539</c:v>
                </c:pt>
                <c:pt idx="1361">
                  <c:v>41540</c:v>
                </c:pt>
                <c:pt idx="1362">
                  <c:v>41541</c:v>
                </c:pt>
                <c:pt idx="1363">
                  <c:v>41542</c:v>
                </c:pt>
                <c:pt idx="1364">
                  <c:v>41543</c:v>
                </c:pt>
                <c:pt idx="1365">
                  <c:v>41544</c:v>
                </c:pt>
                <c:pt idx="1366">
                  <c:v>41545</c:v>
                </c:pt>
                <c:pt idx="1367">
                  <c:v>41546</c:v>
                </c:pt>
                <c:pt idx="1368">
                  <c:v>41547</c:v>
                </c:pt>
                <c:pt idx="1369">
                  <c:v>41548</c:v>
                </c:pt>
                <c:pt idx="1370">
                  <c:v>41549</c:v>
                </c:pt>
                <c:pt idx="1371">
                  <c:v>41550</c:v>
                </c:pt>
                <c:pt idx="1372">
                  <c:v>41551</c:v>
                </c:pt>
                <c:pt idx="1373">
                  <c:v>41552</c:v>
                </c:pt>
                <c:pt idx="1374">
                  <c:v>41553</c:v>
                </c:pt>
                <c:pt idx="1375">
                  <c:v>41554</c:v>
                </c:pt>
                <c:pt idx="1376">
                  <c:v>41555</c:v>
                </c:pt>
                <c:pt idx="1377">
                  <c:v>41556</c:v>
                </c:pt>
                <c:pt idx="1378">
                  <c:v>41557</c:v>
                </c:pt>
                <c:pt idx="1379">
                  <c:v>41558</c:v>
                </c:pt>
                <c:pt idx="1380">
                  <c:v>41559</c:v>
                </c:pt>
                <c:pt idx="1381">
                  <c:v>41560</c:v>
                </c:pt>
                <c:pt idx="1382">
                  <c:v>41561</c:v>
                </c:pt>
                <c:pt idx="1383">
                  <c:v>41562</c:v>
                </c:pt>
                <c:pt idx="1384">
                  <c:v>41563</c:v>
                </c:pt>
                <c:pt idx="1385">
                  <c:v>41564</c:v>
                </c:pt>
                <c:pt idx="1386">
                  <c:v>41565</c:v>
                </c:pt>
                <c:pt idx="1387">
                  <c:v>41566</c:v>
                </c:pt>
                <c:pt idx="1388">
                  <c:v>41567</c:v>
                </c:pt>
                <c:pt idx="1389">
                  <c:v>41568</c:v>
                </c:pt>
                <c:pt idx="1390">
                  <c:v>41569</c:v>
                </c:pt>
                <c:pt idx="1391">
                  <c:v>41570</c:v>
                </c:pt>
                <c:pt idx="1392">
                  <c:v>41571</c:v>
                </c:pt>
                <c:pt idx="1393">
                  <c:v>41572</c:v>
                </c:pt>
                <c:pt idx="1394">
                  <c:v>41573</c:v>
                </c:pt>
                <c:pt idx="1395">
                  <c:v>41574</c:v>
                </c:pt>
                <c:pt idx="1396">
                  <c:v>41575</c:v>
                </c:pt>
                <c:pt idx="1397">
                  <c:v>41576</c:v>
                </c:pt>
                <c:pt idx="1398">
                  <c:v>41577</c:v>
                </c:pt>
                <c:pt idx="1399">
                  <c:v>41578</c:v>
                </c:pt>
                <c:pt idx="1400">
                  <c:v>41579</c:v>
                </c:pt>
                <c:pt idx="1401">
                  <c:v>41580</c:v>
                </c:pt>
                <c:pt idx="1402">
                  <c:v>41581</c:v>
                </c:pt>
                <c:pt idx="1403">
                  <c:v>41582</c:v>
                </c:pt>
                <c:pt idx="1404">
                  <c:v>41583</c:v>
                </c:pt>
                <c:pt idx="1405">
                  <c:v>41584</c:v>
                </c:pt>
                <c:pt idx="1406">
                  <c:v>41585</c:v>
                </c:pt>
                <c:pt idx="1407">
                  <c:v>41586</c:v>
                </c:pt>
                <c:pt idx="1408">
                  <c:v>41587</c:v>
                </c:pt>
                <c:pt idx="1409">
                  <c:v>41588</c:v>
                </c:pt>
                <c:pt idx="1410">
                  <c:v>41589</c:v>
                </c:pt>
                <c:pt idx="1411">
                  <c:v>41590</c:v>
                </c:pt>
                <c:pt idx="1412">
                  <c:v>41591</c:v>
                </c:pt>
                <c:pt idx="1413">
                  <c:v>41592</c:v>
                </c:pt>
                <c:pt idx="1414">
                  <c:v>41593</c:v>
                </c:pt>
                <c:pt idx="1415">
                  <c:v>41594</c:v>
                </c:pt>
                <c:pt idx="1416">
                  <c:v>41595</c:v>
                </c:pt>
                <c:pt idx="1417">
                  <c:v>41596</c:v>
                </c:pt>
                <c:pt idx="1418">
                  <c:v>41597</c:v>
                </c:pt>
                <c:pt idx="1419">
                  <c:v>41598</c:v>
                </c:pt>
                <c:pt idx="1420">
                  <c:v>41599</c:v>
                </c:pt>
                <c:pt idx="1421">
                  <c:v>41600</c:v>
                </c:pt>
                <c:pt idx="1422">
                  <c:v>41601</c:v>
                </c:pt>
                <c:pt idx="1423">
                  <c:v>41602</c:v>
                </c:pt>
                <c:pt idx="1424">
                  <c:v>41603</c:v>
                </c:pt>
                <c:pt idx="1425">
                  <c:v>41604</c:v>
                </c:pt>
                <c:pt idx="1426">
                  <c:v>41605</c:v>
                </c:pt>
                <c:pt idx="1427">
                  <c:v>41606</c:v>
                </c:pt>
                <c:pt idx="1428">
                  <c:v>41607</c:v>
                </c:pt>
                <c:pt idx="1429">
                  <c:v>41608</c:v>
                </c:pt>
                <c:pt idx="1430">
                  <c:v>41609</c:v>
                </c:pt>
                <c:pt idx="1431">
                  <c:v>41610</c:v>
                </c:pt>
                <c:pt idx="1432">
                  <c:v>41611</c:v>
                </c:pt>
                <c:pt idx="1433">
                  <c:v>41612</c:v>
                </c:pt>
                <c:pt idx="1434">
                  <c:v>41613</c:v>
                </c:pt>
                <c:pt idx="1435">
                  <c:v>41614</c:v>
                </c:pt>
                <c:pt idx="1436">
                  <c:v>41615</c:v>
                </c:pt>
                <c:pt idx="1437">
                  <c:v>41616</c:v>
                </c:pt>
                <c:pt idx="1438">
                  <c:v>41617</c:v>
                </c:pt>
                <c:pt idx="1439">
                  <c:v>41618</c:v>
                </c:pt>
                <c:pt idx="1440">
                  <c:v>41619</c:v>
                </c:pt>
                <c:pt idx="1441">
                  <c:v>41620</c:v>
                </c:pt>
                <c:pt idx="1442">
                  <c:v>41621</c:v>
                </c:pt>
                <c:pt idx="1443">
                  <c:v>41622</c:v>
                </c:pt>
                <c:pt idx="1444">
                  <c:v>41623</c:v>
                </c:pt>
                <c:pt idx="1445">
                  <c:v>41624</c:v>
                </c:pt>
                <c:pt idx="1446">
                  <c:v>41625</c:v>
                </c:pt>
                <c:pt idx="1447">
                  <c:v>41626</c:v>
                </c:pt>
                <c:pt idx="1448">
                  <c:v>41627</c:v>
                </c:pt>
                <c:pt idx="1449">
                  <c:v>41628</c:v>
                </c:pt>
                <c:pt idx="1450">
                  <c:v>41629</c:v>
                </c:pt>
                <c:pt idx="1451">
                  <c:v>41630</c:v>
                </c:pt>
                <c:pt idx="1452">
                  <c:v>41631</c:v>
                </c:pt>
                <c:pt idx="1453">
                  <c:v>41632</c:v>
                </c:pt>
                <c:pt idx="1454">
                  <c:v>41633</c:v>
                </c:pt>
                <c:pt idx="1455">
                  <c:v>41634</c:v>
                </c:pt>
                <c:pt idx="1456">
                  <c:v>41635</c:v>
                </c:pt>
                <c:pt idx="1457">
                  <c:v>41636</c:v>
                </c:pt>
                <c:pt idx="1458">
                  <c:v>41637</c:v>
                </c:pt>
                <c:pt idx="1459">
                  <c:v>41638</c:v>
                </c:pt>
                <c:pt idx="1460">
                  <c:v>41639</c:v>
                </c:pt>
                <c:pt idx="1461">
                  <c:v>41640</c:v>
                </c:pt>
                <c:pt idx="1462">
                  <c:v>41641</c:v>
                </c:pt>
                <c:pt idx="1463">
                  <c:v>41642</c:v>
                </c:pt>
                <c:pt idx="1464">
                  <c:v>41643</c:v>
                </c:pt>
                <c:pt idx="1465">
                  <c:v>41644</c:v>
                </c:pt>
                <c:pt idx="1466">
                  <c:v>41645</c:v>
                </c:pt>
                <c:pt idx="1467">
                  <c:v>41646</c:v>
                </c:pt>
                <c:pt idx="1468">
                  <c:v>41647</c:v>
                </c:pt>
                <c:pt idx="1469">
                  <c:v>41648</c:v>
                </c:pt>
                <c:pt idx="1470">
                  <c:v>41649</c:v>
                </c:pt>
                <c:pt idx="1471">
                  <c:v>41650</c:v>
                </c:pt>
                <c:pt idx="1472">
                  <c:v>41651</c:v>
                </c:pt>
                <c:pt idx="1473">
                  <c:v>41652</c:v>
                </c:pt>
                <c:pt idx="1474">
                  <c:v>41653</c:v>
                </c:pt>
                <c:pt idx="1475">
                  <c:v>41654</c:v>
                </c:pt>
                <c:pt idx="1476">
                  <c:v>41655</c:v>
                </c:pt>
                <c:pt idx="1477">
                  <c:v>41656</c:v>
                </c:pt>
                <c:pt idx="1478">
                  <c:v>41657</c:v>
                </c:pt>
                <c:pt idx="1479">
                  <c:v>41658</c:v>
                </c:pt>
                <c:pt idx="1480">
                  <c:v>41659</c:v>
                </c:pt>
                <c:pt idx="1481">
                  <c:v>41660</c:v>
                </c:pt>
                <c:pt idx="1482">
                  <c:v>41661</c:v>
                </c:pt>
                <c:pt idx="1483">
                  <c:v>41662</c:v>
                </c:pt>
                <c:pt idx="1484">
                  <c:v>41663</c:v>
                </c:pt>
                <c:pt idx="1485">
                  <c:v>41664</c:v>
                </c:pt>
                <c:pt idx="1486">
                  <c:v>41665</c:v>
                </c:pt>
                <c:pt idx="1487">
                  <c:v>41666</c:v>
                </c:pt>
                <c:pt idx="1488">
                  <c:v>41667</c:v>
                </c:pt>
                <c:pt idx="1489">
                  <c:v>41668</c:v>
                </c:pt>
                <c:pt idx="1490">
                  <c:v>41669</c:v>
                </c:pt>
                <c:pt idx="1491">
                  <c:v>41670</c:v>
                </c:pt>
                <c:pt idx="1492">
                  <c:v>41671</c:v>
                </c:pt>
                <c:pt idx="1493">
                  <c:v>41672</c:v>
                </c:pt>
                <c:pt idx="1494">
                  <c:v>41673</c:v>
                </c:pt>
                <c:pt idx="1495">
                  <c:v>41674</c:v>
                </c:pt>
                <c:pt idx="1496">
                  <c:v>41675</c:v>
                </c:pt>
                <c:pt idx="1497">
                  <c:v>41676</c:v>
                </c:pt>
                <c:pt idx="1498">
                  <c:v>41677</c:v>
                </c:pt>
                <c:pt idx="1499">
                  <c:v>41678</c:v>
                </c:pt>
                <c:pt idx="1500">
                  <c:v>41679</c:v>
                </c:pt>
                <c:pt idx="1501">
                  <c:v>41680</c:v>
                </c:pt>
                <c:pt idx="1502">
                  <c:v>41681</c:v>
                </c:pt>
                <c:pt idx="1503">
                  <c:v>41682</c:v>
                </c:pt>
                <c:pt idx="1504">
                  <c:v>41683</c:v>
                </c:pt>
                <c:pt idx="1505">
                  <c:v>41684</c:v>
                </c:pt>
                <c:pt idx="1506">
                  <c:v>41685</c:v>
                </c:pt>
                <c:pt idx="1507">
                  <c:v>41686</c:v>
                </c:pt>
                <c:pt idx="1508">
                  <c:v>41687</c:v>
                </c:pt>
                <c:pt idx="1509">
                  <c:v>41688</c:v>
                </c:pt>
                <c:pt idx="1510">
                  <c:v>41689</c:v>
                </c:pt>
                <c:pt idx="1511">
                  <c:v>41690</c:v>
                </c:pt>
                <c:pt idx="1512">
                  <c:v>41691</c:v>
                </c:pt>
                <c:pt idx="1513">
                  <c:v>41692</c:v>
                </c:pt>
                <c:pt idx="1514">
                  <c:v>41693</c:v>
                </c:pt>
                <c:pt idx="1515">
                  <c:v>41694</c:v>
                </c:pt>
                <c:pt idx="1516">
                  <c:v>41695</c:v>
                </c:pt>
                <c:pt idx="1517">
                  <c:v>41696</c:v>
                </c:pt>
                <c:pt idx="1518">
                  <c:v>41697</c:v>
                </c:pt>
                <c:pt idx="1519">
                  <c:v>41698</c:v>
                </c:pt>
                <c:pt idx="1520">
                  <c:v>41699</c:v>
                </c:pt>
                <c:pt idx="1521">
                  <c:v>41700</c:v>
                </c:pt>
                <c:pt idx="1522">
                  <c:v>41701</c:v>
                </c:pt>
                <c:pt idx="1523">
                  <c:v>41702</c:v>
                </c:pt>
                <c:pt idx="1524">
                  <c:v>41703</c:v>
                </c:pt>
                <c:pt idx="1525">
                  <c:v>41704</c:v>
                </c:pt>
                <c:pt idx="1526">
                  <c:v>41705</c:v>
                </c:pt>
                <c:pt idx="1527">
                  <c:v>41706</c:v>
                </c:pt>
                <c:pt idx="1528">
                  <c:v>41707</c:v>
                </c:pt>
                <c:pt idx="1529">
                  <c:v>41708</c:v>
                </c:pt>
                <c:pt idx="1530">
                  <c:v>41709</c:v>
                </c:pt>
                <c:pt idx="1531">
                  <c:v>41710</c:v>
                </c:pt>
                <c:pt idx="1532">
                  <c:v>41711</c:v>
                </c:pt>
                <c:pt idx="1533">
                  <c:v>41712</c:v>
                </c:pt>
                <c:pt idx="1534">
                  <c:v>41713</c:v>
                </c:pt>
                <c:pt idx="1535">
                  <c:v>41714</c:v>
                </c:pt>
                <c:pt idx="1536">
                  <c:v>41715</c:v>
                </c:pt>
                <c:pt idx="1537">
                  <c:v>41716</c:v>
                </c:pt>
                <c:pt idx="1538">
                  <c:v>41717</c:v>
                </c:pt>
                <c:pt idx="1539">
                  <c:v>41718</c:v>
                </c:pt>
                <c:pt idx="1540">
                  <c:v>41719</c:v>
                </c:pt>
                <c:pt idx="1541">
                  <c:v>41720</c:v>
                </c:pt>
                <c:pt idx="1542">
                  <c:v>41721</c:v>
                </c:pt>
                <c:pt idx="1543">
                  <c:v>41722</c:v>
                </c:pt>
                <c:pt idx="1544">
                  <c:v>41723</c:v>
                </c:pt>
                <c:pt idx="1545">
                  <c:v>41724</c:v>
                </c:pt>
                <c:pt idx="1546">
                  <c:v>41725</c:v>
                </c:pt>
                <c:pt idx="1547">
                  <c:v>41726</c:v>
                </c:pt>
                <c:pt idx="1548">
                  <c:v>41727</c:v>
                </c:pt>
                <c:pt idx="1549">
                  <c:v>41728</c:v>
                </c:pt>
                <c:pt idx="1550">
                  <c:v>41729</c:v>
                </c:pt>
                <c:pt idx="1551">
                  <c:v>41730</c:v>
                </c:pt>
                <c:pt idx="1552">
                  <c:v>41731</c:v>
                </c:pt>
                <c:pt idx="1553">
                  <c:v>41732</c:v>
                </c:pt>
                <c:pt idx="1554">
                  <c:v>41733</c:v>
                </c:pt>
                <c:pt idx="1555">
                  <c:v>41734</c:v>
                </c:pt>
                <c:pt idx="1556">
                  <c:v>41735</c:v>
                </c:pt>
                <c:pt idx="1557">
                  <c:v>41736</c:v>
                </c:pt>
                <c:pt idx="1558">
                  <c:v>41737</c:v>
                </c:pt>
                <c:pt idx="1559">
                  <c:v>41738</c:v>
                </c:pt>
                <c:pt idx="1560">
                  <c:v>41739</c:v>
                </c:pt>
                <c:pt idx="1561">
                  <c:v>41740</c:v>
                </c:pt>
                <c:pt idx="1562">
                  <c:v>41741</c:v>
                </c:pt>
                <c:pt idx="1563">
                  <c:v>41742</c:v>
                </c:pt>
                <c:pt idx="1564">
                  <c:v>41743</c:v>
                </c:pt>
                <c:pt idx="1565">
                  <c:v>41744</c:v>
                </c:pt>
                <c:pt idx="1566">
                  <c:v>41745</c:v>
                </c:pt>
                <c:pt idx="1567">
                  <c:v>41746</c:v>
                </c:pt>
                <c:pt idx="1568">
                  <c:v>41747</c:v>
                </c:pt>
                <c:pt idx="1569">
                  <c:v>41748</c:v>
                </c:pt>
                <c:pt idx="1570">
                  <c:v>41749</c:v>
                </c:pt>
                <c:pt idx="1571">
                  <c:v>41750</c:v>
                </c:pt>
                <c:pt idx="1572">
                  <c:v>41751</c:v>
                </c:pt>
                <c:pt idx="1573">
                  <c:v>41752</c:v>
                </c:pt>
                <c:pt idx="1574">
                  <c:v>41753</c:v>
                </c:pt>
                <c:pt idx="1575">
                  <c:v>41754</c:v>
                </c:pt>
                <c:pt idx="1576">
                  <c:v>41755</c:v>
                </c:pt>
                <c:pt idx="1577">
                  <c:v>41756</c:v>
                </c:pt>
                <c:pt idx="1578">
                  <c:v>41757</c:v>
                </c:pt>
                <c:pt idx="1579">
                  <c:v>41758</c:v>
                </c:pt>
                <c:pt idx="1580">
                  <c:v>41759</c:v>
                </c:pt>
                <c:pt idx="1581">
                  <c:v>41760</c:v>
                </c:pt>
                <c:pt idx="1582">
                  <c:v>41761</c:v>
                </c:pt>
                <c:pt idx="1583">
                  <c:v>41762</c:v>
                </c:pt>
                <c:pt idx="1584">
                  <c:v>41763</c:v>
                </c:pt>
                <c:pt idx="1585">
                  <c:v>41764</c:v>
                </c:pt>
                <c:pt idx="1586">
                  <c:v>41765</c:v>
                </c:pt>
                <c:pt idx="1587">
                  <c:v>41766</c:v>
                </c:pt>
                <c:pt idx="1588">
                  <c:v>41767</c:v>
                </c:pt>
                <c:pt idx="1589">
                  <c:v>41768</c:v>
                </c:pt>
                <c:pt idx="1590">
                  <c:v>41769</c:v>
                </c:pt>
                <c:pt idx="1591">
                  <c:v>41770</c:v>
                </c:pt>
                <c:pt idx="1592">
                  <c:v>41771</c:v>
                </c:pt>
                <c:pt idx="1593">
                  <c:v>41772</c:v>
                </c:pt>
                <c:pt idx="1594">
                  <c:v>41773</c:v>
                </c:pt>
                <c:pt idx="1595">
                  <c:v>41774</c:v>
                </c:pt>
                <c:pt idx="1596">
                  <c:v>41775</c:v>
                </c:pt>
                <c:pt idx="1597">
                  <c:v>41776</c:v>
                </c:pt>
                <c:pt idx="1598">
                  <c:v>41777</c:v>
                </c:pt>
                <c:pt idx="1599">
                  <c:v>41778</c:v>
                </c:pt>
                <c:pt idx="1600">
                  <c:v>41779</c:v>
                </c:pt>
                <c:pt idx="1601">
                  <c:v>41780</c:v>
                </c:pt>
                <c:pt idx="1602">
                  <c:v>41781</c:v>
                </c:pt>
                <c:pt idx="1603">
                  <c:v>41782</c:v>
                </c:pt>
                <c:pt idx="1604">
                  <c:v>41783</c:v>
                </c:pt>
                <c:pt idx="1605">
                  <c:v>41784</c:v>
                </c:pt>
                <c:pt idx="1606">
                  <c:v>41785</c:v>
                </c:pt>
                <c:pt idx="1607">
                  <c:v>41786</c:v>
                </c:pt>
                <c:pt idx="1608">
                  <c:v>41787</c:v>
                </c:pt>
                <c:pt idx="1609">
                  <c:v>41788</c:v>
                </c:pt>
                <c:pt idx="1610">
                  <c:v>41789</c:v>
                </c:pt>
                <c:pt idx="1611">
                  <c:v>41790</c:v>
                </c:pt>
                <c:pt idx="1612">
                  <c:v>41791</c:v>
                </c:pt>
                <c:pt idx="1613">
                  <c:v>41792</c:v>
                </c:pt>
                <c:pt idx="1614">
                  <c:v>41793</c:v>
                </c:pt>
                <c:pt idx="1615">
                  <c:v>41794</c:v>
                </c:pt>
                <c:pt idx="1616">
                  <c:v>41795</c:v>
                </c:pt>
                <c:pt idx="1617">
                  <c:v>41796</c:v>
                </c:pt>
                <c:pt idx="1618">
                  <c:v>41797</c:v>
                </c:pt>
                <c:pt idx="1619">
                  <c:v>41798</c:v>
                </c:pt>
                <c:pt idx="1620">
                  <c:v>41799</c:v>
                </c:pt>
                <c:pt idx="1621">
                  <c:v>41800</c:v>
                </c:pt>
                <c:pt idx="1622">
                  <c:v>41801</c:v>
                </c:pt>
                <c:pt idx="1623">
                  <c:v>41802</c:v>
                </c:pt>
                <c:pt idx="1624">
                  <c:v>41803</c:v>
                </c:pt>
                <c:pt idx="1625">
                  <c:v>41804</c:v>
                </c:pt>
                <c:pt idx="1626">
                  <c:v>41805</c:v>
                </c:pt>
                <c:pt idx="1627">
                  <c:v>41806</c:v>
                </c:pt>
                <c:pt idx="1628">
                  <c:v>41807</c:v>
                </c:pt>
                <c:pt idx="1629">
                  <c:v>41808</c:v>
                </c:pt>
                <c:pt idx="1630">
                  <c:v>41809</c:v>
                </c:pt>
                <c:pt idx="1631">
                  <c:v>41810</c:v>
                </c:pt>
                <c:pt idx="1632">
                  <c:v>41811</c:v>
                </c:pt>
                <c:pt idx="1633">
                  <c:v>41812</c:v>
                </c:pt>
                <c:pt idx="1634">
                  <c:v>41813</c:v>
                </c:pt>
                <c:pt idx="1635">
                  <c:v>41814</c:v>
                </c:pt>
                <c:pt idx="1636">
                  <c:v>41815</c:v>
                </c:pt>
                <c:pt idx="1637">
                  <c:v>41816</c:v>
                </c:pt>
                <c:pt idx="1638">
                  <c:v>41817</c:v>
                </c:pt>
                <c:pt idx="1639">
                  <c:v>41818</c:v>
                </c:pt>
                <c:pt idx="1640">
                  <c:v>41819</c:v>
                </c:pt>
                <c:pt idx="1641">
                  <c:v>41820</c:v>
                </c:pt>
                <c:pt idx="1642">
                  <c:v>41821</c:v>
                </c:pt>
                <c:pt idx="1643">
                  <c:v>41822</c:v>
                </c:pt>
                <c:pt idx="1644">
                  <c:v>41823</c:v>
                </c:pt>
                <c:pt idx="1645">
                  <c:v>41824</c:v>
                </c:pt>
                <c:pt idx="1646">
                  <c:v>41825</c:v>
                </c:pt>
                <c:pt idx="1647">
                  <c:v>41826</c:v>
                </c:pt>
                <c:pt idx="1648">
                  <c:v>41827</c:v>
                </c:pt>
                <c:pt idx="1649">
                  <c:v>41828</c:v>
                </c:pt>
                <c:pt idx="1650">
                  <c:v>41829</c:v>
                </c:pt>
                <c:pt idx="1651">
                  <c:v>41830</c:v>
                </c:pt>
                <c:pt idx="1652">
                  <c:v>41831</c:v>
                </c:pt>
                <c:pt idx="1653">
                  <c:v>41832</c:v>
                </c:pt>
                <c:pt idx="1654">
                  <c:v>41833</c:v>
                </c:pt>
                <c:pt idx="1655">
                  <c:v>41834</c:v>
                </c:pt>
                <c:pt idx="1656">
                  <c:v>41835</c:v>
                </c:pt>
                <c:pt idx="1657">
                  <c:v>41836</c:v>
                </c:pt>
                <c:pt idx="1658">
                  <c:v>41837</c:v>
                </c:pt>
                <c:pt idx="1659">
                  <c:v>41838</c:v>
                </c:pt>
                <c:pt idx="1660">
                  <c:v>41839</c:v>
                </c:pt>
                <c:pt idx="1661">
                  <c:v>41840</c:v>
                </c:pt>
                <c:pt idx="1662">
                  <c:v>41841</c:v>
                </c:pt>
                <c:pt idx="1663">
                  <c:v>41842</c:v>
                </c:pt>
                <c:pt idx="1664">
                  <c:v>41843</c:v>
                </c:pt>
                <c:pt idx="1665">
                  <c:v>41844</c:v>
                </c:pt>
                <c:pt idx="1666">
                  <c:v>41845</c:v>
                </c:pt>
                <c:pt idx="1667">
                  <c:v>41846</c:v>
                </c:pt>
                <c:pt idx="1668">
                  <c:v>41847</c:v>
                </c:pt>
                <c:pt idx="1669">
                  <c:v>41848</c:v>
                </c:pt>
                <c:pt idx="1670">
                  <c:v>41849</c:v>
                </c:pt>
                <c:pt idx="1671">
                  <c:v>41850</c:v>
                </c:pt>
                <c:pt idx="1672">
                  <c:v>41851</c:v>
                </c:pt>
                <c:pt idx="1673">
                  <c:v>41852</c:v>
                </c:pt>
                <c:pt idx="1674">
                  <c:v>41853</c:v>
                </c:pt>
                <c:pt idx="1675">
                  <c:v>41854</c:v>
                </c:pt>
                <c:pt idx="1676">
                  <c:v>41855</c:v>
                </c:pt>
                <c:pt idx="1677">
                  <c:v>41856</c:v>
                </c:pt>
                <c:pt idx="1678">
                  <c:v>41857</c:v>
                </c:pt>
                <c:pt idx="1679">
                  <c:v>41858</c:v>
                </c:pt>
                <c:pt idx="1680">
                  <c:v>41859</c:v>
                </c:pt>
                <c:pt idx="1681">
                  <c:v>41860</c:v>
                </c:pt>
                <c:pt idx="1682">
                  <c:v>41861</c:v>
                </c:pt>
                <c:pt idx="1683">
                  <c:v>41862</c:v>
                </c:pt>
                <c:pt idx="1684">
                  <c:v>41863</c:v>
                </c:pt>
                <c:pt idx="1685">
                  <c:v>41864</c:v>
                </c:pt>
                <c:pt idx="1686">
                  <c:v>41865</c:v>
                </c:pt>
                <c:pt idx="1687">
                  <c:v>41866</c:v>
                </c:pt>
                <c:pt idx="1688">
                  <c:v>41867</c:v>
                </c:pt>
                <c:pt idx="1689">
                  <c:v>41868</c:v>
                </c:pt>
                <c:pt idx="1690">
                  <c:v>41869</c:v>
                </c:pt>
                <c:pt idx="1691">
                  <c:v>41870</c:v>
                </c:pt>
                <c:pt idx="1692">
                  <c:v>41871</c:v>
                </c:pt>
                <c:pt idx="1693">
                  <c:v>41872</c:v>
                </c:pt>
                <c:pt idx="1694">
                  <c:v>41873</c:v>
                </c:pt>
                <c:pt idx="1695">
                  <c:v>41874</c:v>
                </c:pt>
                <c:pt idx="1696">
                  <c:v>41875</c:v>
                </c:pt>
                <c:pt idx="1697">
                  <c:v>41876</c:v>
                </c:pt>
                <c:pt idx="1698">
                  <c:v>41877</c:v>
                </c:pt>
                <c:pt idx="1699">
                  <c:v>41878</c:v>
                </c:pt>
                <c:pt idx="1700">
                  <c:v>41879</c:v>
                </c:pt>
                <c:pt idx="1701">
                  <c:v>41880</c:v>
                </c:pt>
                <c:pt idx="1702">
                  <c:v>41881</c:v>
                </c:pt>
                <c:pt idx="1703">
                  <c:v>41882</c:v>
                </c:pt>
                <c:pt idx="1704">
                  <c:v>41883</c:v>
                </c:pt>
                <c:pt idx="1705">
                  <c:v>41884</c:v>
                </c:pt>
                <c:pt idx="1706">
                  <c:v>41885</c:v>
                </c:pt>
                <c:pt idx="1707">
                  <c:v>41886</c:v>
                </c:pt>
                <c:pt idx="1708">
                  <c:v>41887</c:v>
                </c:pt>
                <c:pt idx="1709">
                  <c:v>41888</c:v>
                </c:pt>
                <c:pt idx="1710">
                  <c:v>41889</c:v>
                </c:pt>
                <c:pt idx="1711">
                  <c:v>41890</c:v>
                </c:pt>
                <c:pt idx="1712">
                  <c:v>41891</c:v>
                </c:pt>
                <c:pt idx="1713">
                  <c:v>41892</c:v>
                </c:pt>
                <c:pt idx="1714">
                  <c:v>41893</c:v>
                </c:pt>
                <c:pt idx="1715">
                  <c:v>41894</c:v>
                </c:pt>
                <c:pt idx="1716">
                  <c:v>41895</c:v>
                </c:pt>
              </c:numCache>
            </c:numRef>
          </c:cat>
          <c:val>
            <c:numRef>
              <c:f>'Ariel &amp; Galen Nano talking'!$J$3:$J$1719</c:f>
              <c:numCache>
                <c:formatCode>General</c:formatCode>
                <c:ptCount val="1717"/>
                <c:pt idx="7" formatCode="0">
                  <c:v>8.4459459459459399E-4</c:v>
                </c:pt>
                <c:pt idx="8" formatCode="0">
                  <c:v>8.7274774774774805E-4</c:v>
                </c:pt>
                <c:pt idx="9" formatCode="0">
                  <c:v>8.4459459459459399E-4</c:v>
                </c:pt>
                <c:pt idx="10" formatCode="0">
                  <c:v>8.4459459459459399E-4</c:v>
                </c:pt>
                <c:pt idx="11" formatCode="0">
                  <c:v>8.7274774774774696E-4</c:v>
                </c:pt>
                <c:pt idx="12" formatCode="0">
                  <c:v>8.1644144144144102E-4</c:v>
                </c:pt>
                <c:pt idx="13" formatCode="0">
                  <c:v>7.6013513513513496E-4</c:v>
                </c:pt>
                <c:pt idx="14" formatCode="0">
                  <c:v>7.3198198198198199E-4</c:v>
                </c:pt>
                <c:pt idx="15" formatCode="0">
                  <c:v>6.1936936936936901E-4</c:v>
                </c:pt>
                <c:pt idx="16" formatCode="0">
                  <c:v>5.9121621621621603E-4</c:v>
                </c:pt>
                <c:pt idx="17" formatCode="0">
                  <c:v>6.1936936936936901E-4</c:v>
                </c:pt>
                <c:pt idx="18" formatCode="0">
                  <c:v>7.3198198198198199E-4</c:v>
                </c:pt>
                <c:pt idx="19" formatCode="0">
                  <c:v>7.0382882882882901E-4</c:v>
                </c:pt>
                <c:pt idx="20" formatCode="0">
                  <c:v>6.4752252252252198E-4</c:v>
                </c:pt>
                <c:pt idx="21" formatCode="0">
                  <c:v>6.4752252252252198E-4</c:v>
                </c:pt>
                <c:pt idx="22" formatCode="0">
                  <c:v>6.1936936936936901E-4</c:v>
                </c:pt>
                <c:pt idx="23" formatCode="0">
                  <c:v>6.4752252252252198E-4</c:v>
                </c:pt>
                <c:pt idx="24" formatCode="0">
                  <c:v>6.7567567567567604E-4</c:v>
                </c:pt>
                <c:pt idx="25" formatCode="0">
                  <c:v>6.4752252252252198E-4</c:v>
                </c:pt>
                <c:pt idx="26" formatCode="0">
                  <c:v>5.3490990990990998E-4</c:v>
                </c:pt>
                <c:pt idx="27" formatCode="0">
                  <c:v>4.78603603603603E-4</c:v>
                </c:pt>
                <c:pt idx="28" formatCode="0">
                  <c:v>4.5045045045045002E-4</c:v>
                </c:pt>
                <c:pt idx="29" formatCode="0">
                  <c:v>3.9414414414414402E-4</c:v>
                </c:pt>
                <c:pt idx="30" formatCode="0">
                  <c:v>3.9414414414414402E-4</c:v>
                </c:pt>
                <c:pt idx="31" formatCode="0">
                  <c:v>3.9414414414414402E-4</c:v>
                </c:pt>
                <c:pt idx="32" formatCode="0">
                  <c:v>4.22297297297297E-4</c:v>
                </c:pt>
                <c:pt idx="33" formatCode="0">
                  <c:v>4.22297297297297E-4</c:v>
                </c:pt>
                <c:pt idx="34" formatCode="0">
                  <c:v>5.9121621621621603E-4</c:v>
                </c:pt>
                <c:pt idx="35" formatCode="0">
                  <c:v>2.8997747747747699E-3</c:v>
                </c:pt>
                <c:pt idx="36" formatCode="0">
                  <c:v>3.0686936936936901E-3</c:v>
                </c:pt>
                <c:pt idx="37" formatCode="0">
                  <c:v>4.6452702702702697E-3</c:v>
                </c:pt>
                <c:pt idx="38" formatCode="0">
                  <c:v>4.7015765765765797E-3</c:v>
                </c:pt>
                <c:pt idx="39" formatCode="0">
                  <c:v>4.72972972972973E-3</c:v>
                </c:pt>
                <c:pt idx="40" formatCode="0">
                  <c:v>4.7015765765765797E-3</c:v>
                </c:pt>
                <c:pt idx="41" formatCode="0">
                  <c:v>4.8141891891891903E-3</c:v>
                </c:pt>
                <c:pt idx="42" formatCode="0">
                  <c:v>5.0394144144144098E-3</c:v>
                </c:pt>
                <c:pt idx="43" formatCode="0">
                  <c:v>2.8434684684684702E-3</c:v>
                </c:pt>
                <c:pt idx="44" formatCode="0">
                  <c:v>2.8997747747747699E-3</c:v>
                </c:pt>
                <c:pt idx="45" formatCode="0">
                  <c:v>1.3795045045045E-3</c:v>
                </c:pt>
                <c:pt idx="46" formatCode="0">
                  <c:v>1.3231981981982001E-3</c:v>
                </c:pt>
                <c:pt idx="47" formatCode="0">
                  <c:v>1.3231981981982001E-3</c:v>
                </c:pt>
                <c:pt idx="48" formatCode="0">
                  <c:v>1.2950450450450401E-3</c:v>
                </c:pt>
                <c:pt idx="49" formatCode="0">
                  <c:v>1.1824324324324299E-3</c:v>
                </c:pt>
                <c:pt idx="50" formatCode="0">
                  <c:v>7.6013513513513496E-4</c:v>
                </c:pt>
                <c:pt idx="51" formatCode="0">
                  <c:v>7.6013513513513496E-4</c:v>
                </c:pt>
                <c:pt idx="52" formatCode="0">
                  <c:v>5.9121621621621603E-4</c:v>
                </c:pt>
                <c:pt idx="53" formatCode="0">
                  <c:v>6.1936936936936901E-4</c:v>
                </c:pt>
                <c:pt idx="54" formatCode="0">
                  <c:v>6.4752252252252198E-4</c:v>
                </c:pt>
                <c:pt idx="55" formatCode="0">
                  <c:v>6.1936936936936901E-4</c:v>
                </c:pt>
                <c:pt idx="56" formatCode="0">
                  <c:v>6.4752252252252198E-4</c:v>
                </c:pt>
                <c:pt idx="57" formatCode="0">
                  <c:v>6.7567567567567604E-4</c:v>
                </c:pt>
                <c:pt idx="58" formatCode="0">
                  <c:v>6.7567567567567495E-4</c:v>
                </c:pt>
                <c:pt idx="59" formatCode="0">
                  <c:v>6.7567567567567604E-4</c:v>
                </c:pt>
                <c:pt idx="60" formatCode="0">
                  <c:v>7.3198198198198199E-4</c:v>
                </c:pt>
                <c:pt idx="61" formatCode="0">
                  <c:v>7.3198198198198199E-4</c:v>
                </c:pt>
                <c:pt idx="62" formatCode="0">
                  <c:v>7.3198198198198199E-4</c:v>
                </c:pt>
                <c:pt idx="63" formatCode="0">
                  <c:v>7.6013513513513496E-4</c:v>
                </c:pt>
                <c:pt idx="64" formatCode="0">
                  <c:v>7.0382882882882901E-4</c:v>
                </c:pt>
                <c:pt idx="65" formatCode="0">
                  <c:v>6.4752252252252198E-4</c:v>
                </c:pt>
                <c:pt idx="66" formatCode="0">
                  <c:v>7.0382882882882901E-4</c:v>
                </c:pt>
                <c:pt idx="67" formatCode="0">
                  <c:v>7.0382882882882901E-4</c:v>
                </c:pt>
                <c:pt idx="68" formatCode="0">
                  <c:v>6.1936936936936901E-4</c:v>
                </c:pt>
                <c:pt idx="69" formatCode="0">
                  <c:v>6.1936936936936901E-4</c:v>
                </c:pt>
                <c:pt idx="70" formatCode="0">
                  <c:v>5.9121621621621603E-4</c:v>
                </c:pt>
                <c:pt idx="71" formatCode="0">
                  <c:v>5.9121621621621603E-4</c:v>
                </c:pt>
                <c:pt idx="72" formatCode="0">
                  <c:v>7.3198198198198199E-4</c:v>
                </c:pt>
                <c:pt idx="73" formatCode="0">
                  <c:v>8.4459459459459399E-4</c:v>
                </c:pt>
                <c:pt idx="74" formatCode="0">
                  <c:v>8.1644144144144102E-4</c:v>
                </c:pt>
                <c:pt idx="75" formatCode="0">
                  <c:v>7.3198198198198199E-4</c:v>
                </c:pt>
                <c:pt idx="76" formatCode="0">
                  <c:v>7.3198198198198199E-4</c:v>
                </c:pt>
                <c:pt idx="77" formatCode="0">
                  <c:v>7.0382882882882804E-4</c:v>
                </c:pt>
                <c:pt idx="78" formatCode="0">
                  <c:v>7.0382882882882804E-4</c:v>
                </c:pt>
                <c:pt idx="79" formatCode="0">
                  <c:v>7.0382882882882901E-4</c:v>
                </c:pt>
                <c:pt idx="80" formatCode="0">
                  <c:v>2.0833333333333298E-3</c:v>
                </c:pt>
                <c:pt idx="81" formatCode="0">
                  <c:v>3.0405405405405398E-3</c:v>
                </c:pt>
                <c:pt idx="82" formatCode="0">
                  <c:v>3.0686936936936901E-3</c:v>
                </c:pt>
                <c:pt idx="83" formatCode="0">
                  <c:v>3.1250000000000002E-3</c:v>
                </c:pt>
                <c:pt idx="84" formatCode="0">
                  <c:v>3.2094594594594601E-3</c:v>
                </c:pt>
                <c:pt idx="85" formatCode="0">
                  <c:v>3.2094594594594601E-3</c:v>
                </c:pt>
                <c:pt idx="86" formatCode="0">
                  <c:v>3.2376126126126099E-3</c:v>
                </c:pt>
                <c:pt idx="87" formatCode="0">
                  <c:v>3.2376126126126099E-3</c:v>
                </c:pt>
                <c:pt idx="88" formatCode="0">
                  <c:v>1.7454954954955E-3</c:v>
                </c:pt>
                <c:pt idx="89" formatCode="0">
                  <c:v>7.0382882882882901E-4</c:v>
                </c:pt>
                <c:pt idx="90" formatCode="0">
                  <c:v>6.7567567567567604E-4</c:v>
                </c:pt>
                <c:pt idx="91" formatCode="0">
                  <c:v>9.8536036036036005E-4</c:v>
                </c:pt>
                <c:pt idx="92" formatCode="0">
                  <c:v>9.29054054054054E-4</c:v>
                </c:pt>
                <c:pt idx="93" formatCode="0">
                  <c:v>9.0090090090090102E-4</c:v>
                </c:pt>
                <c:pt idx="94" formatCode="0">
                  <c:v>9.5720720720720697E-4</c:v>
                </c:pt>
                <c:pt idx="95" formatCode="0">
                  <c:v>9.8536036036036005E-4</c:v>
                </c:pt>
                <c:pt idx="96" formatCode="0">
                  <c:v>1.0416666666666699E-3</c:v>
                </c:pt>
                <c:pt idx="97" formatCode="0">
                  <c:v>1.12612612612613E-3</c:v>
                </c:pt>
                <c:pt idx="98" formatCode="0">
                  <c:v>1.40765765765766E-3</c:v>
                </c:pt>
                <c:pt idx="99" formatCode="0">
                  <c:v>1.06981981981982E-3</c:v>
                </c:pt>
                <c:pt idx="100" formatCode="0">
                  <c:v>1.06981981981982E-3</c:v>
                </c:pt>
                <c:pt idx="101" formatCode="0">
                  <c:v>1.1542792792792801E-3</c:v>
                </c:pt>
                <c:pt idx="102" formatCode="0">
                  <c:v>1.0416666666666699E-3</c:v>
                </c:pt>
                <c:pt idx="103" formatCode="0">
                  <c:v>1.1824324324324299E-3</c:v>
                </c:pt>
                <c:pt idx="104" formatCode="0">
                  <c:v>1.1542792792792801E-3</c:v>
                </c:pt>
                <c:pt idx="105" formatCode="0">
                  <c:v>1.06981981981982E-3</c:v>
                </c:pt>
                <c:pt idx="106" formatCode="0">
                  <c:v>7.6013513513513496E-4</c:v>
                </c:pt>
                <c:pt idx="107" formatCode="0">
                  <c:v>7.6013513513513496E-4</c:v>
                </c:pt>
                <c:pt idx="108" formatCode="0">
                  <c:v>7.6013513513513496E-4</c:v>
                </c:pt>
                <c:pt idx="109" formatCode="0">
                  <c:v>7.0382882882882901E-4</c:v>
                </c:pt>
                <c:pt idx="110" formatCode="0">
                  <c:v>7.3198198198198199E-4</c:v>
                </c:pt>
                <c:pt idx="111" formatCode="0">
                  <c:v>5.3490990990990998E-4</c:v>
                </c:pt>
                <c:pt idx="112" formatCode="0">
                  <c:v>5.06756756756757E-4</c:v>
                </c:pt>
                <c:pt idx="113" formatCode="0">
                  <c:v>5.3490990990990998E-4</c:v>
                </c:pt>
                <c:pt idx="114" formatCode="0">
                  <c:v>5.9121621621621603E-4</c:v>
                </c:pt>
                <c:pt idx="115" formatCode="0">
                  <c:v>5.6306306306306295E-4</c:v>
                </c:pt>
                <c:pt idx="116" formatCode="0">
                  <c:v>5.6306306306306295E-4</c:v>
                </c:pt>
                <c:pt idx="117" formatCode="0">
                  <c:v>5.9121621621621603E-4</c:v>
                </c:pt>
                <c:pt idx="118" formatCode="0">
                  <c:v>5.9121621621621603E-4</c:v>
                </c:pt>
                <c:pt idx="119" formatCode="0">
                  <c:v>5.9121621621621603E-4</c:v>
                </c:pt>
                <c:pt idx="120" formatCode="0">
                  <c:v>5.6306306306306295E-4</c:v>
                </c:pt>
                <c:pt idx="121" formatCode="0">
                  <c:v>5.06756756756757E-4</c:v>
                </c:pt>
                <c:pt idx="122" formatCode="0">
                  <c:v>4.5045045045045002E-4</c:v>
                </c:pt>
                <c:pt idx="123" formatCode="0">
                  <c:v>5.3490990990990998E-4</c:v>
                </c:pt>
                <c:pt idx="124" formatCode="0">
                  <c:v>6.7567567567567604E-4</c:v>
                </c:pt>
                <c:pt idx="125" formatCode="0">
                  <c:v>7.6013513513513496E-4</c:v>
                </c:pt>
                <c:pt idx="126" formatCode="0">
                  <c:v>8.4459459459459399E-4</c:v>
                </c:pt>
                <c:pt idx="127" formatCode="0">
                  <c:v>8.7274774774774696E-4</c:v>
                </c:pt>
                <c:pt idx="128" formatCode="0">
                  <c:v>8.4459459459459399E-4</c:v>
                </c:pt>
                <c:pt idx="129" formatCode="0">
                  <c:v>8.4459459459459399E-4</c:v>
                </c:pt>
                <c:pt idx="130" formatCode="0">
                  <c:v>8.4459459459459399E-4</c:v>
                </c:pt>
                <c:pt idx="131" formatCode="0">
                  <c:v>7.3198198198198199E-4</c:v>
                </c:pt>
                <c:pt idx="132" formatCode="0">
                  <c:v>5.3490990990990998E-4</c:v>
                </c:pt>
                <c:pt idx="133" formatCode="0">
                  <c:v>3.6599099099099099E-4</c:v>
                </c:pt>
                <c:pt idx="134" formatCode="0">
                  <c:v>2.5337837837837801E-4</c:v>
                </c:pt>
                <c:pt idx="135" formatCode="0">
                  <c:v>1.9707207207207201E-4</c:v>
                </c:pt>
                <c:pt idx="136" formatCode="0">
                  <c:v>1.9707207207207201E-4</c:v>
                </c:pt>
                <c:pt idx="137" formatCode="0">
                  <c:v>1.6891891891891901E-4</c:v>
                </c:pt>
                <c:pt idx="138" formatCode="0">
                  <c:v>1.4076576576576601E-4</c:v>
                </c:pt>
                <c:pt idx="139" formatCode="0">
                  <c:v>1.6891891891891901E-4</c:v>
                </c:pt>
                <c:pt idx="140" formatCode="0">
                  <c:v>2.5337837837837801E-4</c:v>
                </c:pt>
                <c:pt idx="141" formatCode="0">
                  <c:v>3.0968468468468499E-4</c:v>
                </c:pt>
                <c:pt idx="142" formatCode="0">
                  <c:v>3.0968468468468499E-4</c:v>
                </c:pt>
                <c:pt idx="143" formatCode="0">
                  <c:v>3.0968468468468499E-4</c:v>
                </c:pt>
                <c:pt idx="144" formatCode="0">
                  <c:v>3.3783783783783802E-4</c:v>
                </c:pt>
                <c:pt idx="145" formatCode="0">
                  <c:v>3.6599099099099099E-4</c:v>
                </c:pt>
                <c:pt idx="146" formatCode="0">
                  <c:v>3.6599099099099099E-4</c:v>
                </c:pt>
                <c:pt idx="147" formatCode="0">
                  <c:v>3.6599099099099099E-4</c:v>
                </c:pt>
                <c:pt idx="148" formatCode="0">
                  <c:v>2.8153153153153099E-4</c:v>
                </c:pt>
                <c:pt idx="149" formatCode="0">
                  <c:v>2.5337837837837801E-4</c:v>
                </c:pt>
                <c:pt idx="150" formatCode="0">
                  <c:v>2.5337837837837801E-4</c:v>
                </c:pt>
                <c:pt idx="151" formatCode="0">
                  <c:v>2.5337837837837801E-4</c:v>
                </c:pt>
                <c:pt idx="152" formatCode="0">
                  <c:v>2.8153153153153099E-4</c:v>
                </c:pt>
                <c:pt idx="153" formatCode="0">
                  <c:v>3.3783783783783802E-4</c:v>
                </c:pt>
                <c:pt idx="154" formatCode="0">
                  <c:v>5.3490990990990998E-4</c:v>
                </c:pt>
                <c:pt idx="155" formatCode="0">
                  <c:v>5.3490990990990998E-4</c:v>
                </c:pt>
                <c:pt idx="156" formatCode="0">
                  <c:v>7.6013513513513496E-4</c:v>
                </c:pt>
                <c:pt idx="157" formatCode="0">
                  <c:v>9.29054054054054E-4</c:v>
                </c:pt>
                <c:pt idx="158" formatCode="0">
                  <c:v>1.40765765765766E-3</c:v>
                </c:pt>
                <c:pt idx="159" formatCode="0">
                  <c:v>1.43581081081081E-3</c:v>
                </c:pt>
                <c:pt idx="160" formatCode="0">
                  <c:v>1.6610360360360401E-3</c:v>
                </c:pt>
                <c:pt idx="161" formatCode="0">
                  <c:v>1.6891891891891899E-3</c:v>
                </c:pt>
                <c:pt idx="162" formatCode="0">
                  <c:v>1.4921171171171201E-3</c:v>
                </c:pt>
                <c:pt idx="163" formatCode="0">
                  <c:v>1.4921171171171201E-3</c:v>
                </c:pt>
                <c:pt idx="164" formatCode="0">
                  <c:v>1.2950450450450401E-3</c:v>
                </c:pt>
                <c:pt idx="165" formatCode="0">
                  <c:v>1.1824324324324299E-3</c:v>
                </c:pt>
                <c:pt idx="166" formatCode="0">
                  <c:v>8.1644144144144102E-4</c:v>
                </c:pt>
                <c:pt idx="167" formatCode="0">
                  <c:v>8.1644144144144102E-4</c:v>
                </c:pt>
                <c:pt idx="168" formatCode="0">
                  <c:v>5.9121621621621603E-4</c:v>
                </c:pt>
                <c:pt idx="169" formatCode="0">
                  <c:v>5.06756756756757E-4</c:v>
                </c:pt>
                <c:pt idx="170" formatCode="0">
                  <c:v>5.9121621621621603E-4</c:v>
                </c:pt>
                <c:pt idx="171" formatCode="0">
                  <c:v>2.1396396396396399E-3</c:v>
                </c:pt>
                <c:pt idx="172" formatCode="0">
                  <c:v>2.1396396396396399E-3</c:v>
                </c:pt>
                <c:pt idx="173" formatCode="0">
                  <c:v>2.1677927927927902E-3</c:v>
                </c:pt>
                <c:pt idx="174" formatCode="0">
                  <c:v>2.1396396396396399E-3</c:v>
                </c:pt>
                <c:pt idx="175" formatCode="0">
                  <c:v>2.1396396396396399E-3</c:v>
                </c:pt>
                <c:pt idx="176" formatCode="0">
                  <c:v>2.1114864864864901E-3</c:v>
                </c:pt>
                <c:pt idx="177" formatCode="0">
                  <c:v>2.1396396396396399E-3</c:v>
                </c:pt>
                <c:pt idx="178" formatCode="0">
                  <c:v>2.05518018018018E-3</c:v>
                </c:pt>
                <c:pt idx="179" formatCode="0">
                  <c:v>5.3490990990990998E-4</c:v>
                </c:pt>
                <c:pt idx="180" formatCode="0">
                  <c:v>5.6306306306306295E-4</c:v>
                </c:pt>
                <c:pt idx="181" formatCode="0">
                  <c:v>5.6306306306306295E-4</c:v>
                </c:pt>
                <c:pt idx="182" formatCode="0">
                  <c:v>5.6306306306306295E-4</c:v>
                </c:pt>
                <c:pt idx="183" formatCode="0">
                  <c:v>6.1936936936936901E-4</c:v>
                </c:pt>
                <c:pt idx="184" formatCode="0">
                  <c:v>5.9121621621621603E-4</c:v>
                </c:pt>
                <c:pt idx="185" formatCode="0">
                  <c:v>5.3490990990990998E-4</c:v>
                </c:pt>
                <c:pt idx="186" formatCode="0">
                  <c:v>5.06756756756757E-4</c:v>
                </c:pt>
                <c:pt idx="187" formatCode="0">
                  <c:v>5.3490990990990998E-4</c:v>
                </c:pt>
                <c:pt idx="188" formatCode="0">
                  <c:v>4.78603603603603E-4</c:v>
                </c:pt>
                <c:pt idx="189" formatCode="0">
                  <c:v>4.5045045045045002E-4</c:v>
                </c:pt>
                <c:pt idx="190" formatCode="0">
                  <c:v>4.5045045045045002E-4</c:v>
                </c:pt>
                <c:pt idx="191" formatCode="0">
                  <c:v>4.78603603603603E-4</c:v>
                </c:pt>
                <c:pt idx="192" formatCode="0">
                  <c:v>5.06756756756757E-4</c:v>
                </c:pt>
                <c:pt idx="193" formatCode="0">
                  <c:v>5.06756756756757E-4</c:v>
                </c:pt>
                <c:pt idx="194" formatCode="0">
                  <c:v>5.6306306306306295E-4</c:v>
                </c:pt>
                <c:pt idx="195" formatCode="0">
                  <c:v>5.6306306306306295E-4</c:v>
                </c:pt>
                <c:pt idx="196" formatCode="0">
                  <c:v>5.9121621621621603E-4</c:v>
                </c:pt>
                <c:pt idx="197" formatCode="0">
                  <c:v>5.06756756756757E-4</c:v>
                </c:pt>
                <c:pt idx="198" formatCode="0">
                  <c:v>4.78603603603603E-4</c:v>
                </c:pt>
                <c:pt idx="199" formatCode="0">
                  <c:v>4.22297297297297E-4</c:v>
                </c:pt>
                <c:pt idx="200" formatCode="0">
                  <c:v>5.3490990990990998E-4</c:v>
                </c:pt>
                <c:pt idx="201" formatCode="0">
                  <c:v>6.7567567567567495E-4</c:v>
                </c:pt>
                <c:pt idx="202" formatCode="0">
                  <c:v>7.0382882882882901E-4</c:v>
                </c:pt>
                <c:pt idx="203" formatCode="0">
                  <c:v>7.0382882882882901E-4</c:v>
                </c:pt>
                <c:pt idx="204" formatCode="0">
                  <c:v>7.3198198198198199E-4</c:v>
                </c:pt>
                <c:pt idx="205" formatCode="0">
                  <c:v>8.7274774774774696E-4</c:v>
                </c:pt>
                <c:pt idx="206" formatCode="0">
                  <c:v>9.0090090090090102E-4</c:v>
                </c:pt>
                <c:pt idx="207" formatCode="0">
                  <c:v>8.4459459459459399E-4</c:v>
                </c:pt>
                <c:pt idx="208" formatCode="0">
                  <c:v>8.1644144144144102E-4</c:v>
                </c:pt>
                <c:pt idx="209" formatCode="0">
                  <c:v>7.8828828828828804E-4</c:v>
                </c:pt>
                <c:pt idx="210" formatCode="0">
                  <c:v>1.4639639639639601E-3</c:v>
                </c:pt>
                <c:pt idx="211" formatCode="0">
                  <c:v>1.43581081081081E-3</c:v>
                </c:pt>
                <c:pt idx="212" formatCode="0">
                  <c:v>1.3795045045045E-3</c:v>
                </c:pt>
                <c:pt idx="213" formatCode="0">
                  <c:v>1.26689189189189E-3</c:v>
                </c:pt>
                <c:pt idx="214" formatCode="0">
                  <c:v>1.26689189189189E-3</c:v>
                </c:pt>
                <c:pt idx="215" formatCode="0">
                  <c:v>1.3513513513513499E-3</c:v>
                </c:pt>
                <c:pt idx="216" formatCode="0">
                  <c:v>1.2950450450450401E-3</c:v>
                </c:pt>
                <c:pt idx="217" formatCode="0">
                  <c:v>1.2105855855855899E-3</c:v>
                </c:pt>
                <c:pt idx="218" formatCode="0">
                  <c:v>5.3490990990990998E-4</c:v>
                </c:pt>
                <c:pt idx="219" formatCode="0">
                  <c:v>5.3490990990990998E-4</c:v>
                </c:pt>
                <c:pt idx="220" formatCode="0">
                  <c:v>5.6306306306306295E-4</c:v>
                </c:pt>
                <c:pt idx="221" formatCode="0">
                  <c:v>1.2105855855855899E-3</c:v>
                </c:pt>
                <c:pt idx="222" formatCode="0">
                  <c:v>4.7860360360360297E-3</c:v>
                </c:pt>
                <c:pt idx="223" formatCode="0">
                  <c:v>6.16554054054054E-3</c:v>
                </c:pt>
                <c:pt idx="224" formatCode="0">
                  <c:v>6.1936936936936903E-3</c:v>
                </c:pt>
                <c:pt idx="225" formatCode="0">
                  <c:v>6.2500000000000003E-3</c:v>
                </c:pt>
                <c:pt idx="226" formatCode="0">
                  <c:v>6.2781531531531497E-3</c:v>
                </c:pt>
                <c:pt idx="227" formatCode="0">
                  <c:v>6.3344594594594598E-3</c:v>
                </c:pt>
                <c:pt idx="228" formatCode="0">
                  <c:v>6.3626126126126101E-3</c:v>
                </c:pt>
                <c:pt idx="229" formatCode="0">
                  <c:v>5.7713963963963999E-3</c:v>
                </c:pt>
                <c:pt idx="230" formatCode="0">
                  <c:v>2.3085585585585601E-3</c:v>
                </c:pt>
                <c:pt idx="231" formatCode="0">
                  <c:v>9.0090090090090102E-4</c:v>
                </c:pt>
                <c:pt idx="232" formatCode="0">
                  <c:v>9.0090090090090102E-4</c:v>
                </c:pt>
                <c:pt idx="233" formatCode="0">
                  <c:v>9.8536036036036005E-4</c:v>
                </c:pt>
                <c:pt idx="234" formatCode="0">
                  <c:v>9.29054054054054E-4</c:v>
                </c:pt>
                <c:pt idx="235" formatCode="0">
                  <c:v>8.7274774774774696E-4</c:v>
                </c:pt>
                <c:pt idx="236" formatCode="0">
                  <c:v>8.1644144144144102E-4</c:v>
                </c:pt>
                <c:pt idx="237" formatCode="0">
                  <c:v>7.6013513513513496E-4</c:v>
                </c:pt>
                <c:pt idx="238" formatCode="0">
                  <c:v>6.7567567567567604E-4</c:v>
                </c:pt>
                <c:pt idx="239" formatCode="0">
                  <c:v>7.6013513513513496E-4</c:v>
                </c:pt>
                <c:pt idx="240" formatCode="0">
                  <c:v>8.1644144144144102E-4</c:v>
                </c:pt>
                <c:pt idx="241" formatCode="0">
                  <c:v>7.0382882882882901E-4</c:v>
                </c:pt>
                <c:pt idx="242" formatCode="0">
                  <c:v>7.3198198198198199E-4</c:v>
                </c:pt>
                <c:pt idx="243" formatCode="0">
                  <c:v>7.0382882882882901E-4</c:v>
                </c:pt>
                <c:pt idx="244" formatCode="0">
                  <c:v>1.3513513513513499E-3</c:v>
                </c:pt>
                <c:pt idx="245" formatCode="0">
                  <c:v>1.3513513513513499E-3</c:v>
                </c:pt>
                <c:pt idx="246" formatCode="0">
                  <c:v>1.5202702702702699E-3</c:v>
                </c:pt>
                <c:pt idx="247" formatCode="0">
                  <c:v>1.54842342342342E-3</c:v>
                </c:pt>
                <c:pt idx="248" formatCode="0">
                  <c:v>1.54842342342342E-3</c:v>
                </c:pt>
                <c:pt idx="249" formatCode="0">
                  <c:v>1.60472972972973E-3</c:v>
                </c:pt>
                <c:pt idx="250" formatCode="0">
                  <c:v>1.57657657657658E-3</c:v>
                </c:pt>
                <c:pt idx="251" formatCode="0">
                  <c:v>1.6328828828828801E-3</c:v>
                </c:pt>
                <c:pt idx="252" formatCode="0">
                  <c:v>9.8536036036036005E-4</c:v>
                </c:pt>
                <c:pt idx="253" formatCode="0">
                  <c:v>1.09797297297297E-3</c:v>
                </c:pt>
                <c:pt idx="254" formatCode="0">
                  <c:v>9.0090090090090102E-4</c:v>
                </c:pt>
                <c:pt idx="255" formatCode="0">
                  <c:v>7.3198198198198199E-4</c:v>
                </c:pt>
                <c:pt idx="256" formatCode="0">
                  <c:v>7.6013513513513496E-4</c:v>
                </c:pt>
                <c:pt idx="257" formatCode="0">
                  <c:v>9.29054054054054E-4</c:v>
                </c:pt>
                <c:pt idx="258" formatCode="0">
                  <c:v>1.06981981981982E-3</c:v>
                </c:pt>
                <c:pt idx="259" formatCode="0">
                  <c:v>1.0135135135135101E-3</c:v>
                </c:pt>
                <c:pt idx="260" formatCode="0">
                  <c:v>1.1824324324324299E-3</c:v>
                </c:pt>
                <c:pt idx="261" formatCode="0">
                  <c:v>1.06981981981982E-3</c:v>
                </c:pt>
                <c:pt idx="262" formatCode="0">
                  <c:v>1.12612612612613E-3</c:v>
                </c:pt>
                <c:pt idx="263" formatCode="0">
                  <c:v>1.3513513513513499E-3</c:v>
                </c:pt>
                <c:pt idx="264" formatCode="0">
                  <c:v>1.3231981981982001E-3</c:v>
                </c:pt>
                <c:pt idx="265" formatCode="0">
                  <c:v>1.1824324324324299E-3</c:v>
                </c:pt>
                <c:pt idx="266" formatCode="0">
                  <c:v>1.06981981981982E-3</c:v>
                </c:pt>
                <c:pt idx="267" formatCode="0">
                  <c:v>1.1542792792792801E-3</c:v>
                </c:pt>
                <c:pt idx="268" formatCode="0">
                  <c:v>1.09797297297297E-3</c:v>
                </c:pt>
                <c:pt idx="269" formatCode="0">
                  <c:v>1.1824324324324299E-3</c:v>
                </c:pt>
                <c:pt idx="270" formatCode="0">
                  <c:v>2.0833333333333298E-3</c:v>
                </c:pt>
                <c:pt idx="271" formatCode="0">
                  <c:v>1.9707207207207201E-3</c:v>
                </c:pt>
                <c:pt idx="272" formatCode="0">
                  <c:v>1.8581081081081099E-3</c:v>
                </c:pt>
                <c:pt idx="273" formatCode="0">
                  <c:v>1.9425675675675701E-3</c:v>
                </c:pt>
                <c:pt idx="274" formatCode="0">
                  <c:v>1.9988738738738699E-3</c:v>
                </c:pt>
                <c:pt idx="275" formatCode="0">
                  <c:v>1.9988738738738699E-3</c:v>
                </c:pt>
                <c:pt idx="276" formatCode="0">
                  <c:v>1.9425675675675701E-3</c:v>
                </c:pt>
                <c:pt idx="277" formatCode="0">
                  <c:v>5.5996621621621598E-2</c:v>
                </c:pt>
                <c:pt idx="278" formatCode="0">
                  <c:v>6.7989864864864899E-2</c:v>
                </c:pt>
                <c:pt idx="279" formatCode="0">
                  <c:v>6.9650900900900897E-2</c:v>
                </c:pt>
                <c:pt idx="280" formatCode="0">
                  <c:v>6.9763513513513495E-2</c:v>
                </c:pt>
                <c:pt idx="281" formatCode="0">
                  <c:v>6.9650900900900897E-2</c:v>
                </c:pt>
                <c:pt idx="282" formatCode="0">
                  <c:v>6.9650900900900897E-2</c:v>
                </c:pt>
                <c:pt idx="283" formatCode="0">
                  <c:v>6.9510135135135098E-2</c:v>
                </c:pt>
                <c:pt idx="284" formatCode="0">
                  <c:v>6.9650900900900897E-2</c:v>
                </c:pt>
                <c:pt idx="285" formatCode="0">
                  <c:v>1.55405405405405E-2</c:v>
                </c:pt>
                <c:pt idx="286" formatCode="0">
                  <c:v>2.6182432432432399E-3</c:v>
                </c:pt>
                <c:pt idx="287" formatCode="0">
                  <c:v>8.4459459459459399E-4</c:v>
                </c:pt>
                <c:pt idx="288" formatCode="0">
                  <c:v>7.3198198198198199E-4</c:v>
                </c:pt>
                <c:pt idx="289" formatCode="0">
                  <c:v>6.7567567567567604E-4</c:v>
                </c:pt>
                <c:pt idx="290" formatCode="0">
                  <c:v>6.1936936936936901E-4</c:v>
                </c:pt>
                <c:pt idx="291" formatCode="0">
                  <c:v>7.0382882882882901E-4</c:v>
                </c:pt>
                <c:pt idx="292" formatCode="0">
                  <c:v>5.6306306306306295E-4</c:v>
                </c:pt>
                <c:pt idx="293" formatCode="0">
                  <c:v>6.4752252252252198E-4</c:v>
                </c:pt>
                <c:pt idx="294" formatCode="0">
                  <c:v>5.3490990990990998E-4</c:v>
                </c:pt>
                <c:pt idx="295" formatCode="0">
                  <c:v>6.1936936936936901E-4</c:v>
                </c:pt>
                <c:pt idx="296" formatCode="0">
                  <c:v>6.7567567567567495E-4</c:v>
                </c:pt>
                <c:pt idx="297" formatCode="0">
                  <c:v>6.1936936936936901E-4</c:v>
                </c:pt>
                <c:pt idx="298" formatCode="0">
                  <c:v>5.6306306306306295E-4</c:v>
                </c:pt>
                <c:pt idx="299" formatCode="0">
                  <c:v>7.0382882882882901E-4</c:v>
                </c:pt>
                <c:pt idx="300" formatCode="0">
                  <c:v>6.4752252252252198E-4</c:v>
                </c:pt>
                <c:pt idx="301" formatCode="0">
                  <c:v>7.8828828828828804E-4</c:v>
                </c:pt>
                <c:pt idx="302" formatCode="0">
                  <c:v>8.4459459459459399E-4</c:v>
                </c:pt>
                <c:pt idx="303" formatCode="0">
                  <c:v>9.0090090090090102E-4</c:v>
                </c:pt>
                <c:pt idx="304" formatCode="0">
                  <c:v>8.4459459459459399E-4</c:v>
                </c:pt>
                <c:pt idx="305" formatCode="0">
                  <c:v>8.7274774774774805E-4</c:v>
                </c:pt>
                <c:pt idx="306" formatCode="0">
                  <c:v>8.7274774774774805E-4</c:v>
                </c:pt>
                <c:pt idx="307" formatCode="0">
                  <c:v>6.7567567567567604E-4</c:v>
                </c:pt>
                <c:pt idx="308" formatCode="0">
                  <c:v>9.8536036036036005E-4</c:v>
                </c:pt>
                <c:pt idx="309" formatCode="0">
                  <c:v>7.3198198198198199E-4</c:v>
                </c:pt>
                <c:pt idx="310" formatCode="0">
                  <c:v>7.0382882882882901E-4</c:v>
                </c:pt>
                <c:pt idx="311" formatCode="0">
                  <c:v>6.4752252252252198E-4</c:v>
                </c:pt>
                <c:pt idx="312" formatCode="0">
                  <c:v>6.4752252252252198E-4</c:v>
                </c:pt>
                <c:pt idx="313" formatCode="0">
                  <c:v>7.0382882882882901E-4</c:v>
                </c:pt>
                <c:pt idx="314" formatCode="0">
                  <c:v>9.5720720720720697E-4</c:v>
                </c:pt>
                <c:pt idx="315" formatCode="0">
                  <c:v>1.0416666666666699E-3</c:v>
                </c:pt>
                <c:pt idx="316" formatCode="0">
                  <c:v>8.4459459459459399E-4</c:v>
                </c:pt>
                <c:pt idx="317" formatCode="0">
                  <c:v>8.7274774774774805E-4</c:v>
                </c:pt>
                <c:pt idx="318" formatCode="0">
                  <c:v>8.4459459459459399E-4</c:v>
                </c:pt>
                <c:pt idx="319" formatCode="0">
                  <c:v>7.6013513513513496E-4</c:v>
                </c:pt>
                <c:pt idx="320" formatCode="0">
                  <c:v>7.8828828828828804E-4</c:v>
                </c:pt>
                <c:pt idx="321" formatCode="0">
                  <c:v>7.8828828828828804E-4</c:v>
                </c:pt>
                <c:pt idx="322" formatCode="0">
                  <c:v>5.3490990990990998E-4</c:v>
                </c:pt>
                <c:pt idx="323" formatCode="0">
                  <c:v>4.78603603603603E-4</c:v>
                </c:pt>
                <c:pt idx="324" formatCode="0">
                  <c:v>3.9414414414414402E-4</c:v>
                </c:pt>
                <c:pt idx="325" formatCode="0">
                  <c:v>5.06756756756757E-4</c:v>
                </c:pt>
                <c:pt idx="326" formatCode="0">
                  <c:v>5.3490990990990998E-4</c:v>
                </c:pt>
                <c:pt idx="327" formatCode="0">
                  <c:v>5.6306306306306295E-4</c:v>
                </c:pt>
                <c:pt idx="328" formatCode="0">
                  <c:v>6.1936936936936901E-4</c:v>
                </c:pt>
                <c:pt idx="329" formatCode="0">
                  <c:v>5.9121621621621603E-4</c:v>
                </c:pt>
                <c:pt idx="330" formatCode="0">
                  <c:v>7.0382882882882901E-4</c:v>
                </c:pt>
                <c:pt idx="331" formatCode="0">
                  <c:v>6.7567567567567604E-4</c:v>
                </c:pt>
                <c:pt idx="332" formatCode="0">
                  <c:v>7.0382882882882901E-4</c:v>
                </c:pt>
                <c:pt idx="333" formatCode="0">
                  <c:v>5.6306306306306295E-4</c:v>
                </c:pt>
                <c:pt idx="334" formatCode="0">
                  <c:v>2.3085585585585601E-3</c:v>
                </c:pt>
                <c:pt idx="335" formatCode="0">
                  <c:v>2.2522522522522501E-3</c:v>
                </c:pt>
                <c:pt idx="336" formatCode="0">
                  <c:v>2.67454954954955E-3</c:v>
                </c:pt>
                <c:pt idx="337" formatCode="0">
                  <c:v>2.7027027027026998E-3</c:v>
                </c:pt>
                <c:pt idx="338" formatCode="0">
                  <c:v>2.7027027027026998E-3</c:v>
                </c:pt>
                <c:pt idx="339" formatCode="0">
                  <c:v>2.7590090090090099E-3</c:v>
                </c:pt>
                <c:pt idx="340" formatCode="0">
                  <c:v>2.67454954954955E-3</c:v>
                </c:pt>
                <c:pt idx="341" formatCode="0">
                  <c:v>2.81531531531531E-3</c:v>
                </c:pt>
                <c:pt idx="342" formatCode="0">
                  <c:v>2.4493243243243201E-3</c:v>
                </c:pt>
                <c:pt idx="343" formatCode="0">
                  <c:v>2.5056306306306302E-3</c:v>
                </c:pt>
                <c:pt idx="344" formatCode="0">
                  <c:v>2.05518018018018E-3</c:v>
                </c:pt>
                <c:pt idx="345" formatCode="0">
                  <c:v>2.0270270270270302E-3</c:v>
                </c:pt>
                <c:pt idx="346" formatCode="0">
                  <c:v>1.88626126126126E-3</c:v>
                </c:pt>
                <c:pt idx="347" formatCode="0">
                  <c:v>1.8299549549549499E-3</c:v>
                </c:pt>
                <c:pt idx="348" formatCode="0">
                  <c:v>1.8299549549549499E-3</c:v>
                </c:pt>
                <c:pt idx="349" formatCode="0">
                  <c:v>1.77364864864865E-3</c:v>
                </c:pt>
                <c:pt idx="350" formatCode="0">
                  <c:v>4.78603603603603E-4</c:v>
                </c:pt>
                <c:pt idx="351" formatCode="0">
                  <c:v>5.06756756756757E-4</c:v>
                </c:pt>
                <c:pt idx="352" formatCode="0">
                  <c:v>4.78603603603603E-4</c:v>
                </c:pt>
                <c:pt idx="353" formatCode="0">
                  <c:v>4.22297297297297E-4</c:v>
                </c:pt>
                <c:pt idx="354" formatCode="0">
                  <c:v>4.22297297297297E-4</c:v>
                </c:pt>
                <c:pt idx="355" formatCode="0">
                  <c:v>4.78603603603603E-4</c:v>
                </c:pt>
                <c:pt idx="356" formatCode="0">
                  <c:v>5.3490990990990998E-4</c:v>
                </c:pt>
                <c:pt idx="357" formatCode="0">
                  <c:v>4.78603603603603E-4</c:v>
                </c:pt>
                <c:pt idx="358" formatCode="0">
                  <c:v>4.5045045045045002E-4</c:v>
                </c:pt>
                <c:pt idx="359" formatCode="0">
                  <c:v>5.6306306306306295E-4</c:v>
                </c:pt>
                <c:pt idx="360" formatCode="0">
                  <c:v>7.3198198198198199E-4</c:v>
                </c:pt>
                <c:pt idx="361" formatCode="0">
                  <c:v>1.0416666666666699E-3</c:v>
                </c:pt>
                <c:pt idx="362" formatCode="0">
                  <c:v>1.09797297297297E-3</c:v>
                </c:pt>
                <c:pt idx="363" formatCode="0">
                  <c:v>1.09797297297297E-3</c:v>
                </c:pt>
                <c:pt idx="364" formatCode="0">
                  <c:v>1.2105855855855899E-3</c:v>
                </c:pt>
                <c:pt idx="365" formatCode="0">
                  <c:v>1.2950450450450401E-3</c:v>
                </c:pt>
                <c:pt idx="366" formatCode="0">
                  <c:v>1.3795045045045E-3</c:v>
                </c:pt>
                <c:pt idx="367" formatCode="0">
                  <c:v>1.2950450450450401E-3</c:v>
                </c:pt>
                <c:pt idx="368" formatCode="0">
                  <c:v>1.1542792792792801E-3</c:v>
                </c:pt>
                <c:pt idx="369" formatCode="0">
                  <c:v>9.29054054054054E-4</c:v>
                </c:pt>
                <c:pt idx="370" formatCode="0">
                  <c:v>9.29054054054054E-4</c:v>
                </c:pt>
                <c:pt idx="371" formatCode="0">
                  <c:v>8.7274774774774805E-4</c:v>
                </c:pt>
                <c:pt idx="372" formatCode="0">
                  <c:v>8.1644144144144102E-4</c:v>
                </c:pt>
                <c:pt idx="373" formatCode="0">
                  <c:v>7.3198198198198199E-4</c:v>
                </c:pt>
                <c:pt idx="374" formatCode="0">
                  <c:v>6.1936936936936901E-4</c:v>
                </c:pt>
                <c:pt idx="375" formatCode="0">
                  <c:v>6.4752252252252198E-4</c:v>
                </c:pt>
                <c:pt idx="376" formatCode="0">
                  <c:v>6.4752252252252198E-4</c:v>
                </c:pt>
                <c:pt idx="377" formatCode="0">
                  <c:v>6.7567567567567604E-4</c:v>
                </c:pt>
                <c:pt idx="378" formatCode="0">
                  <c:v>8.4459459459459399E-4</c:v>
                </c:pt>
                <c:pt idx="379" formatCode="0">
                  <c:v>8.7274774774774696E-4</c:v>
                </c:pt>
                <c:pt idx="380" formatCode="0">
                  <c:v>9.29054054054054E-4</c:v>
                </c:pt>
                <c:pt idx="381" formatCode="0">
                  <c:v>1.09797297297297E-3</c:v>
                </c:pt>
                <c:pt idx="382" formatCode="0">
                  <c:v>1.2105855855855899E-3</c:v>
                </c:pt>
                <c:pt idx="383" formatCode="0">
                  <c:v>1.09797297297297E-3</c:v>
                </c:pt>
                <c:pt idx="384" formatCode="0">
                  <c:v>1.0416666666666699E-3</c:v>
                </c:pt>
                <c:pt idx="385" formatCode="0">
                  <c:v>1.12612612612613E-3</c:v>
                </c:pt>
                <c:pt idx="386" formatCode="0">
                  <c:v>1.0135135135135101E-3</c:v>
                </c:pt>
                <c:pt idx="387" formatCode="0">
                  <c:v>1.0135135135135101E-3</c:v>
                </c:pt>
                <c:pt idx="388" formatCode="0">
                  <c:v>8.7274774774774805E-4</c:v>
                </c:pt>
                <c:pt idx="389" formatCode="0">
                  <c:v>1.09797297297297E-3</c:v>
                </c:pt>
                <c:pt idx="390" formatCode="0">
                  <c:v>9.0090090090090102E-4</c:v>
                </c:pt>
                <c:pt idx="391" formatCode="0">
                  <c:v>9.0090090090090102E-4</c:v>
                </c:pt>
                <c:pt idx="392" formatCode="0">
                  <c:v>1.0135135135135101E-3</c:v>
                </c:pt>
                <c:pt idx="393" formatCode="0">
                  <c:v>8.4459459459459399E-4</c:v>
                </c:pt>
                <c:pt idx="394" formatCode="0">
                  <c:v>7.6013513513513496E-4</c:v>
                </c:pt>
                <c:pt idx="395" formatCode="0">
                  <c:v>7.3198198198198199E-4</c:v>
                </c:pt>
                <c:pt idx="396" formatCode="0">
                  <c:v>7.3198198198198199E-4</c:v>
                </c:pt>
                <c:pt idx="397" formatCode="0">
                  <c:v>3.9414414414414402E-4</c:v>
                </c:pt>
                <c:pt idx="398" formatCode="0">
                  <c:v>5.06756756756757E-4</c:v>
                </c:pt>
                <c:pt idx="399" formatCode="0">
                  <c:v>5.3490990990990998E-4</c:v>
                </c:pt>
                <c:pt idx="400" formatCode="0">
                  <c:v>5.9121621621621603E-4</c:v>
                </c:pt>
                <c:pt idx="401" formatCode="0">
                  <c:v>7.6013513513513496E-4</c:v>
                </c:pt>
                <c:pt idx="402" formatCode="0">
                  <c:v>8.4459459459459399E-4</c:v>
                </c:pt>
                <c:pt idx="403" formatCode="0">
                  <c:v>9.29054054054054E-4</c:v>
                </c:pt>
                <c:pt idx="404" formatCode="0">
                  <c:v>1.91441441441441E-3</c:v>
                </c:pt>
                <c:pt idx="405" formatCode="0">
                  <c:v>1.8581081081081099E-3</c:v>
                </c:pt>
                <c:pt idx="406" formatCode="0">
                  <c:v>1.8299549549549499E-3</c:v>
                </c:pt>
                <c:pt idx="407" formatCode="0">
                  <c:v>2.0270270270270302E-3</c:v>
                </c:pt>
                <c:pt idx="408" formatCode="0">
                  <c:v>1.9425675675675701E-3</c:v>
                </c:pt>
                <c:pt idx="409" formatCode="0">
                  <c:v>1.91441441441441E-3</c:v>
                </c:pt>
                <c:pt idx="410" formatCode="0">
                  <c:v>2.0270270270270302E-3</c:v>
                </c:pt>
                <c:pt idx="411" formatCode="0">
                  <c:v>1.9425675675675701E-3</c:v>
                </c:pt>
                <c:pt idx="412" formatCode="0">
                  <c:v>1.06981981981982E-3</c:v>
                </c:pt>
                <c:pt idx="413" formatCode="0">
                  <c:v>1.12612612612613E-3</c:v>
                </c:pt>
                <c:pt idx="414" formatCode="0">
                  <c:v>1.12612612612613E-3</c:v>
                </c:pt>
                <c:pt idx="415" formatCode="0">
                  <c:v>1.06981981981982E-3</c:v>
                </c:pt>
                <c:pt idx="416" formatCode="0">
                  <c:v>9.8536036036036005E-4</c:v>
                </c:pt>
                <c:pt idx="417" formatCode="0">
                  <c:v>8.4459459459459399E-4</c:v>
                </c:pt>
                <c:pt idx="418" formatCode="0">
                  <c:v>7.3198198198198199E-4</c:v>
                </c:pt>
                <c:pt idx="419" formatCode="0">
                  <c:v>7.6013513513513496E-4</c:v>
                </c:pt>
                <c:pt idx="420" formatCode="0">
                  <c:v>6.4752252252252198E-4</c:v>
                </c:pt>
                <c:pt idx="421" formatCode="0">
                  <c:v>5.9121621621621603E-4</c:v>
                </c:pt>
                <c:pt idx="422" formatCode="0">
                  <c:v>5.3490990990990998E-4</c:v>
                </c:pt>
                <c:pt idx="423" formatCode="0">
                  <c:v>3.6599099099099099E-4</c:v>
                </c:pt>
                <c:pt idx="424" formatCode="0">
                  <c:v>3.6599099099099099E-4</c:v>
                </c:pt>
                <c:pt idx="425" formatCode="0">
                  <c:v>2.9560810810810799E-3</c:v>
                </c:pt>
                <c:pt idx="426" formatCode="0">
                  <c:v>3.2376126126126099E-3</c:v>
                </c:pt>
                <c:pt idx="427" formatCode="0">
                  <c:v>3.3783783783783799E-3</c:v>
                </c:pt>
                <c:pt idx="428" formatCode="0">
                  <c:v>3.4628378378378402E-3</c:v>
                </c:pt>
                <c:pt idx="429" formatCode="0">
                  <c:v>3.7162162162162199E-3</c:v>
                </c:pt>
                <c:pt idx="430" formatCode="0">
                  <c:v>3.8288288288288301E-3</c:v>
                </c:pt>
                <c:pt idx="431" formatCode="0">
                  <c:v>3.9977477477477503E-3</c:v>
                </c:pt>
                <c:pt idx="432" formatCode="0">
                  <c:v>4.1385135135135103E-3</c:v>
                </c:pt>
                <c:pt idx="433" formatCode="0">
                  <c:v>1.57657657657658E-3</c:v>
                </c:pt>
                <c:pt idx="434" formatCode="0">
                  <c:v>1.1824324324324299E-3</c:v>
                </c:pt>
                <c:pt idx="435" formatCode="0">
                  <c:v>1.2105855855855899E-3</c:v>
                </c:pt>
                <c:pt idx="436" formatCode="0">
                  <c:v>1.23873873873874E-3</c:v>
                </c:pt>
                <c:pt idx="437" formatCode="0">
                  <c:v>9.5720720720720697E-4</c:v>
                </c:pt>
                <c:pt idx="438" formatCode="0">
                  <c:v>9.29054054054054E-4</c:v>
                </c:pt>
                <c:pt idx="439" formatCode="0">
                  <c:v>8.1644144144144102E-4</c:v>
                </c:pt>
                <c:pt idx="440" formatCode="0">
                  <c:v>6.4752252252252198E-4</c:v>
                </c:pt>
                <c:pt idx="441" formatCode="0">
                  <c:v>6.7567567567567604E-4</c:v>
                </c:pt>
                <c:pt idx="442" formatCode="0">
                  <c:v>8.1644144144144102E-4</c:v>
                </c:pt>
                <c:pt idx="443" formatCode="0">
                  <c:v>7.0382882882882901E-4</c:v>
                </c:pt>
                <c:pt idx="444" formatCode="0">
                  <c:v>6.7567567567567604E-4</c:v>
                </c:pt>
                <c:pt idx="445" formatCode="0">
                  <c:v>7.3198198198198199E-4</c:v>
                </c:pt>
                <c:pt idx="446" formatCode="0">
                  <c:v>6.7567567567567495E-4</c:v>
                </c:pt>
                <c:pt idx="447" formatCode="0">
                  <c:v>5.9121621621621603E-4</c:v>
                </c:pt>
                <c:pt idx="448" formatCode="0">
                  <c:v>7.0382882882882901E-4</c:v>
                </c:pt>
                <c:pt idx="449" formatCode="0">
                  <c:v>7.0382882882882901E-4</c:v>
                </c:pt>
                <c:pt idx="450" formatCode="0">
                  <c:v>7.6013513513513496E-4</c:v>
                </c:pt>
                <c:pt idx="451" formatCode="0">
                  <c:v>8.4459459459459399E-4</c:v>
                </c:pt>
                <c:pt idx="452" formatCode="0">
                  <c:v>7.6013513513513496E-4</c:v>
                </c:pt>
                <c:pt idx="453" formatCode="0">
                  <c:v>7.8828828828828804E-4</c:v>
                </c:pt>
                <c:pt idx="454" formatCode="0">
                  <c:v>8.7274774774774805E-4</c:v>
                </c:pt>
                <c:pt idx="455" formatCode="0">
                  <c:v>9.0090090090090102E-4</c:v>
                </c:pt>
                <c:pt idx="456" formatCode="0">
                  <c:v>9.8536036036036005E-4</c:v>
                </c:pt>
                <c:pt idx="457" formatCode="0">
                  <c:v>1.12612612612613E-3</c:v>
                </c:pt>
                <c:pt idx="458" formatCode="0">
                  <c:v>5.7150900900900898E-3</c:v>
                </c:pt>
                <c:pt idx="459" formatCode="0">
                  <c:v>6.16554054054054E-3</c:v>
                </c:pt>
                <c:pt idx="460" formatCode="0">
                  <c:v>6.2500000000000003E-3</c:v>
                </c:pt>
                <c:pt idx="461" formatCode="0">
                  <c:v>6.4470720720720704E-3</c:v>
                </c:pt>
                <c:pt idx="462" formatCode="0">
                  <c:v>6.3626126126126101E-3</c:v>
                </c:pt>
                <c:pt idx="463" formatCode="0">
                  <c:v>1.5681306306306299E-2</c:v>
                </c:pt>
                <c:pt idx="464" formatCode="0">
                  <c:v>1.5653153153153101E-2</c:v>
                </c:pt>
                <c:pt idx="465" formatCode="0">
                  <c:v>1.5484234234234199E-2</c:v>
                </c:pt>
                <c:pt idx="466" formatCode="0">
                  <c:v>1.0838963963964001E-2</c:v>
                </c:pt>
                <c:pt idx="467" formatCode="0">
                  <c:v>1.0332207207207201E-2</c:v>
                </c:pt>
                <c:pt idx="468" formatCode="0">
                  <c:v>1.02759009009009E-2</c:v>
                </c:pt>
                <c:pt idx="469" formatCode="0">
                  <c:v>1.0135135135135099E-2</c:v>
                </c:pt>
                <c:pt idx="470" formatCode="0">
                  <c:v>1.02759009009009E-2</c:v>
                </c:pt>
                <c:pt idx="471" formatCode="0">
                  <c:v>1.0135135135135101E-3</c:v>
                </c:pt>
                <c:pt idx="472" formatCode="0">
                  <c:v>9.5720720720720697E-4</c:v>
                </c:pt>
                <c:pt idx="473" formatCode="0">
                  <c:v>9.29054054054054E-4</c:v>
                </c:pt>
                <c:pt idx="474" formatCode="0">
                  <c:v>8.7274774774774805E-4</c:v>
                </c:pt>
                <c:pt idx="475" formatCode="0">
                  <c:v>7.8828828828828804E-4</c:v>
                </c:pt>
                <c:pt idx="476" formatCode="0">
                  <c:v>8.1644144144144102E-4</c:v>
                </c:pt>
                <c:pt idx="477" formatCode="0">
                  <c:v>7.8828828828828804E-4</c:v>
                </c:pt>
                <c:pt idx="478" formatCode="0">
                  <c:v>7.6013513513513496E-4</c:v>
                </c:pt>
                <c:pt idx="479" formatCode="0">
                  <c:v>8.1644144144144102E-4</c:v>
                </c:pt>
                <c:pt idx="480" formatCode="0">
                  <c:v>1.0135135135135101E-3</c:v>
                </c:pt>
                <c:pt idx="481" formatCode="0">
                  <c:v>1.1542792792792801E-3</c:v>
                </c:pt>
                <c:pt idx="482" formatCode="0">
                  <c:v>1.23873873873874E-3</c:v>
                </c:pt>
                <c:pt idx="483" formatCode="0">
                  <c:v>1.3795045045045E-3</c:v>
                </c:pt>
                <c:pt idx="484" formatCode="0">
                  <c:v>1.5202702702702699E-3</c:v>
                </c:pt>
                <c:pt idx="485" formatCode="0">
                  <c:v>1.4921171171171201E-3</c:v>
                </c:pt>
                <c:pt idx="486" formatCode="0">
                  <c:v>1.4639639639639601E-3</c:v>
                </c:pt>
                <c:pt idx="487" formatCode="0">
                  <c:v>1.4921171171171201E-3</c:v>
                </c:pt>
                <c:pt idx="488" formatCode="0">
                  <c:v>1.4921171171171201E-3</c:v>
                </c:pt>
                <c:pt idx="489" formatCode="0">
                  <c:v>1.40765765765766E-3</c:v>
                </c:pt>
                <c:pt idx="490" formatCode="0">
                  <c:v>1.2950450450450401E-3</c:v>
                </c:pt>
                <c:pt idx="491" formatCode="0">
                  <c:v>1.26689189189189E-3</c:v>
                </c:pt>
                <c:pt idx="492" formatCode="0">
                  <c:v>1.1542792792792801E-3</c:v>
                </c:pt>
                <c:pt idx="493" formatCode="0">
                  <c:v>1.12612612612613E-3</c:v>
                </c:pt>
                <c:pt idx="494" formatCode="0">
                  <c:v>3.43468468468468E-3</c:v>
                </c:pt>
                <c:pt idx="495" formatCode="0">
                  <c:v>3.43468468468468E-3</c:v>
                </c:pt>
                <c:pt idx="496" formatCode="0">
                  <c:v>3.2376126126126099E-3</c:v>
                </c:pt>
                <c:pt idx="497" formatCode="0">
                  <c:v>3.15315315315315E-3</c:v>
                </c:pt>
                <c:pt idx="498" formatCode="0">
                  <c:v>3.0968468468468499E-3</c:v>
                </c:pt>
                <c:pt idx="499" formatCode="0">
                  <c:v>3.1250000000000002E-3</c:v>
                </c:pt>
                <c:pt idx="500" formatCode="0">
                  <c:v>3.0405405405405398E-3</c:v>
                </c:pt>
                <c:pt idx="501" formatCode="0">
                  <c:v>3.2657657657657701E-3</c:v>
                </c:pt>
                <c:pt idx="502" formatCode="0">
                  <c:v>9.29054054054054E-4</c:v>
                </c:pt>
                <c:pt idx="503" formatCode="0">
                  <c:v>8.1644144144144102E-4</c:v>
                </c:pt>
                <c:pt idx="504" formatCode="0">
                  <c:v>9.5720720720720697E-4</c:v>
                </c:pt>
                <c:pt idx="505" formatCode="0">
                  <c:v>2.1114864864864901E-3</c:v>
                </c:pt>
                <c:pt idx="506" formatCode="0">
                  <c:v>2.1677927927927902E-3</c:v>
                </c:pt>
                <c:pt idx="507" formatCode="0">
                  <c:v>2.2804054054053999E-3</c:v>
                </c:pt>
                <c:pt idx="508" formatCode="0">
                  <c:v>2.3648648648648598E-3</c:v>
                </c:pt>
                <c:pt idx="509" formatCode="0">
                  <c:v>2.1677927927927902E-3</c:v>
                </c:pt>
                <c:pt idx="510" formatCode="0">
                  <c:v>2.1396396396396399E-3</c:v>
                </c:pt>
                <c:pt idx="511" formatCode="0">
                  <c:v>2.2522522522522501E-3</c:v>
                </c:pt>
                <c:pt idx="512" formatCode="0">
                  <c:v>2.1114864864864901E-3</c:v>
                </c:pt>
                <c:pt idx="513" formatCode="0">
                  <c:v>1.1542792792792801E-3</c:v>
                </c:pt>
                <c:pt idx="514" formatCode="0">
                  <c:v>1.2105855855855899E-3</c:v>
                </c:pt>
                <c:pt idx="515" formatCode="0">
                  <c:v>1.0135135135135101E-3</c:v>
                </c:pt>
                <c:pt idx="516" formatCode="0">
                  <c:v>1.0416666666666699E-3</c:v>
                </c:pt>
                <c:pt idx="517" formatCode="0">
                  <c:v>1.1542792792792801E-3</c:v>
                </c:pt>
                <c:pt idx="518" formatCode="0">
                  <c:v>1.2105855855855899E-3</c:v>
                </c:pt>
                <c:pt idx="519" formatCode="0">
                  <c:v>1.09797297297297E-3</c:v>
                </c:pt>
                <c:pt idx="520" formatCode="0">
                  <c:v>9.8536036036036005E-4</c:v>
                </c:pt>
                <c:pt idx="521" formatCode="0">
                  <c:v>8.1644144144144102E-4</c:v>
                </c:pt>
                <c:pt idx="522" formatCode="0">
                  <c:v>7.3198198198198199E-4</c:v>
                </c:pt>
                <c:pt idx="523" formatCode="0">
                  <c:v>6.7567567567567604E-4</c:v>
                </c:pt>
                <c:pt idx="524" formatCode="0">
                  <c:v>1.4639639639639601E-3</c:v>
                </c:pt>
                <c:pt idx="525" formatCode="0">
                  <c:v>1.3513513513513499E-3</c:v>
                </c:pt>
                <c:pt idx="526" formatCode="0">
                  <c:v>1.43581081081081E-3</c:v>
                </c:pt>
                <c:pt idx="527" formatCode="0">
                  <c:v>1.60472972972973E-3</c:v>
                </c:pt>
                <c:pt idx="528" formatCode="0">
                  <c:v>1.8018018018018001E-3</c:v>
                </c:pt>
                <c:pt idx="529" formatCode="0">
                  <c:v>1.8581081081081099E-3</c:v>
                </c:pt>
                <c:pt idx="530" formatCode="0">
                  <c:v>1.9425675675675701E-3</c:v>
                </c:pt>
                <c:pt idx="531" formatCode="0">
                  <c:v>2.1396396396396399E-3</c:v>
                </c:pt>
                <c:pt idx="532" formatCode="0">
                  <c:v>1.43581081081081E-3</c:v>
                </c:pt>
                <c:pt idx="533" formatCode="0">
                  <c:v>1.4921171171171201E-3</c:v>
                </c:pt>
                <c:pt idx="534" formatCode="0">
                  <c:v>1.54842342342342E-3</c:v>
                </c:pt>
                <c:pt idx="535" formatCode="0">
                  <c:v>1.43581081081081E-3</c:v>
                </c:pt>
                <c:pt idx="536" formatCode="0">
                  <c:v>1.43581081081081E-3</c:v>
                </c:pt>
                <c:pt idx="537" formatCode="0">
                  <c:v>1.54842342342342E-3</c:v>
                </c:pt>
                <c:pt idx="538" formatCode="0">
                  <c:v>1.60472972972973E-3</c:v>
                </c:pt>
                <c:pt idx="539" formatCode="0">
                  <c:v>1.6891891891891899E-3</c:v>
                </c:pt>
                <c:pt idx="540" formatCode="0">
                  <c:v>1.6891891891891899E-3</c:v>
                </c:pt>
                <c:pt idx="541" formatCode="0">
                  <c:v>1.77364864864865E-3</c:v>
                </c:pt>
                <c:pt idx="542" formatCode="0">
                  <c:v>1.7454954954955E-3</c:v>
                </c:pt>
                <c:pt idx="543" formatCode="0">
                  <c:v>2.1114864864864901E-3</c:v>
                </c:pt>
                <c:pt idx="544" formatCode="0">
                  <c:v>2.1677927927927902E-3</c:v>
                </c:pt>
                <c:pt idx="545" formatCode="0">
                  <c:v>2.2522522522522501E-3</c:v>
                </c:pt>
                <c:pt idx="546" formatCode="0">
                  <c:v>2.3648648648648598E-3</c:v>
                </c:pt>
                <c:pt idx="547" formatCode="0">
                  <c:v>2.1677927927927902E-3</c:v>
                </c:pt>
                <c:pt idx="548" formatCode="0">
                  <c:v>2.0270270270270302E-3</c:v>
                </c:pt>
                <c:pt idx="549" formatCode="0">
                  <c:v>1.8581081081081099E-3</c:v>
                </c:pt>
                <c:pt idx="550" formatCode="0">
                  <c:v>1.6328828828828801E-3</c:v>
                </c:pt>
                <c:pt idx="551" formatCode="0">
                  <c:v>1.1542792792792801E-3</c:v>
                </c:pt>
                <c:pt idx="552" formatCode="0">
                  <c:v>9.29054054054054E-4</c:v>
                </c:pt>
                <c:pt idx="553" formatCode="0">
                  <c:v>6.7567567567567604E-4</c:v>
                </c:pt>
                <c:pt idx="554" formatCode="0">
                  <c:v>4.22297297297297E-4</c:v>
                </c:pt>
                <c:pt idx="555" formatCode="0">
                  <c:v>3.0968468468468499E-4</c:v>
                </c:pt>
                <c:pt idx="556" formatCode="0">
                  <c:v>2.5337837837837801E-4</c:v>
                </c:pt>
                <c:pt idx="557" formatCode="0">
                  <c:v>3.0968468468468499E-4</c:v>
                </c:pt>
                <c:pt idx="558" formatCode="0">
                  <c:v>3.6599099099099099E-4</c:v>
                </c:pt>
                <c:pt idx="559" formatCode="0">
                  <c:v>3.9414414414414402E-4</c:v>
                </c:pt>
                <c:pt idx="560" formatCode="0">
                  <c:v>3.9414414414414402E-4</c:v>
                </c:pt>
                <c:pt idx="561" formatCode="0">
                  <c:v>3.9414414414414402E-4</c:v>
                </c:pt>
                <c:pt idx="562" formatCode="0">
                  <c:v>3.9414414414414402E-4</c:v>
                </c:pt>
                <c:pt idx="563" formatCode="0">
                  <c:v>3.9414414414414402E-4</c:v>
                </c:pt>
                <c:pt idx="564" formatCode="0">
                  <c:v>3.9414414414414402E-4</c:v>
                </c:pt>
                <c:pt idx="565" formatCode="0">
                  <c:v>2.8153153153153099E-4</c:v>
                </c:pt>
                <c:pt idx="566" formatCode="0">
                  <c:v>2.2522522522522501E-4</c:v>
                </c:pt>
                <c:pt idx="567" formatCode="0">
                  <c:v>2.2522522522522501E-4</c:v>
                </c:pt>
                <c:pt idx="568" formatCode="0">
                  <c:v>2.2522522522522501E-4</c:v>
                </c:pt>
                <c:pt idx="569" formatCode="0">
                  <c:v>2.2522522522522501E-4</c:v>
                </c:pt>
                <c:pt idx="570" formatCode="0">
                  <c:v>2.2522522522522501E-4</c:v>
                </c:pt>
                <c:pt idx="571" formatCode="0">
                  <c:v>3.3783783783783802E-4</c:v>
                </c:pt>
                <c:pt idx="572" formatCode="0">
                  <c:v>5.06756756756757E-4</c:v>
                </c:pt>
                <c:pt idx="573" formatCode="0">
                  <c:v>5.9121621621621603E-4</c:v>
                </c:pt>
                <c:pt idx="574" formatCode="0">
                  <c:v>7.0382882882882901E-4</c:v>
                </c:pt>
                <c:pt idx="575" formatCode="0">
                  <c:v>9.0090090090090102E-4</c:v>
                </c:pt>
                <c:pt idx="576" formatCode="0">
                  <c:v>1.06981981981982E-3</c:v>
                </c:pt>
                <c:pt idx="577" formatCode="0">
                  <c:v>1.1542792792792801E-3</c:v>
                </c:pt>
                <c:pt idx="578" formatCode="0">
                  <c:v>1.2105855855855899E-3</c:v>
                </c:pt>
                <c:pt idx="579" formatCode="0">
                  <c:v>1.2105855855855899E-3</c:v>
                </c:pt>
                <c:pt idx="580" formatCode="0">
                  <c:v>1.2950450450450401E-3</c:v>
                </c:pt>
                <c:pt idx="581" formatCode="0">
                  <c:v>1.3513513513513499E-3</c:v>
                </c:pt>
                <c:pt idx="582" formatCode="0">
                  <c:v>1.3795045045045E-3</c:v>
                </c:pt>
                <c:pt idx="583" formatCode="0">
                  <c:v>1.1824324324324299E-3</c:v>
                </c:pt>
                <c:pt idx="584" formatCode="0">
                  <c:v>1.12612612612613E-3</c:v>
                </c:pt>
                <c:pt idx="585" formatCode="0">
                  <c:v>1.12612612612613E-3</c:v>
                </c:pt>
                <c:pt idx="586" formatCode="0">
                  <c:v>1.09797297297297E-3</c:v>
                </c:pt>
                <c:pt idx="587" formatCode="0">
                  <c:v>1.06981981981982E-3</c:v>
                </c:pt>
                <c:pt idx="588" formatCode="0">
                  <c:v>9.8536036036036005E-4</c:v>
                </c:pt>
                <c:pt idx="589" formatCode="0">
                  <c:v>1.2105855855855899E-3</c:v>
                </c:pt>
                <c:pt idx="590" formatCode="0">
                  <c:v>1.1824324324324299E-3</c:v>
                </c:pt>
                <c:pt idx="591" formatCode="0">
                  <c:v>2.3648648648648598E-3</c:v>
                </c:pt>
                <c:pt idx="592" formatCode="0">
                  <c:v>3.1250000000000002E-3</c:v>
                </c:pt>
                <c:pt idx="593" formatCode="0">
                  <c:v>1.5061936936936899E-2</c:v>
                </c:pt>
                <c:pt idx="594" formatCode="0">
                  <c:v>1.6328828828828801E-2</c:v>
                </c:pt>
                <c:pt idx="595" formatCode="0">
                  <c:v>1.7539414414414398E-2</c:v>
                </c:pt>
                <c:pt idx="596" formatCode="0">
                  <c:v>1.8327702702702699E-2</c:v>
                </c:pt>
                <c:pt idx="597" formatCode="0">
                  <c:v>1.8074324324324299E-2</c:v>
                </c:pt>
                <c:pt idx="598" formatCode="0">
                  <c:v>1.8074324324324299E-2</c:v>
                </c:pt>
                <c:pt idx="599" formatCode="0">
                  <c:v>1.7342342342342301E-2</c:v>
                </c:pt>
                <c:pt idx="600" formatCode="0">
                  <c:v>1.7173423423423401E-2</c:v>
                </c:pt>
                <c:pt idx="601" formatCode="0">
                  <c:v>5.8558558558558602E-3</c:v>
                </c:pt>
                <c:pt idx="602" formatCode="0">
                  <c:v>5.4617117117117097E-3</c:v>
                </c:pt>
                <c:pt idx="603" formatCode="0">
                  <c:v>4.25112612612612E-3</c:v>
                </c:pt>
                <c:pt idx="604" formatCode="0">
                  <c:v>3.3502252252252201E-3</c:v>
                </c:pt>
                <c:pt idx="605" formatCode="0">
                  <c:v>4.3918918918918904E-3</c:v>
                </c:pt>
                <c:pt idx="606" formatCode="0">
                  <c:v>7.7702702702702698E-3</c:v>
                </c:pt>
                <c:pt idx="607" formatCode="0">
                  <c:v>1.2922297297297301E-2</c:v>
                </c:pt>
                <c:pt idx="608" formatCode="0">
                  <c:v>1.52308558558559E-2</c:v>
                </c:pt>
                <c:pt idx="609" formatCode="0">
                  <c:v>1.5259009009009001E-2</c:v>
                </c:pt>
                <c:pt idx="610" formatCode="0">
                  <c:v>1.4498873873873899E-2</c:v>
                </c:pt>
                <c:pt idx="611" formatCode="0">
                  <c:v>1.7511261261261301E-2</c:v>
                </c:pt>
                <c:pt idx="612" formatCode="0">
                  <c:v>8.4543918918918895E-2</c:v>
                </c:pt>
                <c:pt idx="613" formatCode="0">
                  <c:v>0.142088963963964</c:v>
                </c:pt>
                <c:pt idx="614" formatCode="0">
                  <c:v>0.16773648648648601</c:v>
                </c:pt>
                <c:pt idx="615" formatCode="0">
                  <c:v>0.16359797297297299</c:v>
                </c:pt>
                <c:pt idx="616" formatCode="0">
                  <c:v>0.161148648648649</c:v>
                </c:pt>
                <c:pt idx="617" formatCode="0">
                  <c:v>0.16052927927927901</c:v>
                </c:pt>
                <c:pt idx="618" formatCode="0">
                  <c:v>0.16050112612612599</c:v>
                </c:pt>
                <c:pt idx="619" formatCode="0">
                  <c:v>0.15822072072072099</c:v>
                </c:pt>
                <c:pt idx="620" formatCode="0">
                  <c:v>9.2595720720720698E-2</c:v>
                </c:pt>
                <c:pt idx="621" formatCode="0">
                  <c:v>3.4712837837837802E-2</c:v>
                </c:pt>
                <c:pt idx="622" formatCode="0">
                  <c:v>7.3761261261261202E-3</c:v>
                </c:pt>
                <c:pt idx="623" formatCode="0">
                  <c:v>5.9121621621621599E-3</c:v>
                </c:pt>
                <c:pt idx="624" formatCode="0">
                  <c:v>5.3490990990991E-3</c:v>
                </c:pt>
                <c:pt idx="625" formatCode="0">
                  <c:v>5.2364864864864798E-3</c:v>
                </c:pt>
                <c:pt idx="626" formatCode="0">
                  <c:v>6.0529279279279199E-3</c:v>
                </c:pt>
                <c:pt idx="627" formatCode="0">
                  <c:v>5.2364864864864798E-3</c:v>
                </c:pt>
                <c:pt idx="628" formatCode="0">
                  <c:v>3.77252252252252E-3</c:v>
                </c:pt>
                <c:pt idx="629" formatCode="0">
                  <c:v>2.9560810810810799E-3</c:v>
                </c:pt>
                <c:pt idx="630" formatCode="0">
                  <c:v>1.1542792792792801E-3</c:v>
                </c:pt>
                <c:pt idx="631" formatCode="0">
                  <c:v>1.1542792792792801E-3</c:v>
                </c:pt>
                <c:pt idx="632" formatCode="0">
                  <c:v>1.1542792792792801E-3</c:v>
                </c:pt>
                <c:pt idx="633" formatCode="0">
                  <c:v>1.1542792792792801E-3</c:v>
                </c:pt>
                <c:pt idx="634" formatCode="0">
                  <c:v>2.2522522522522501E-4</c:v>
                </c:pt>
                <c:pt idx="635" formatCode="0">
                  <c:v>6.5033783783783796E-3</c:v>
                </c:pt>
                <c:pt idx="636" formatCode="0">
                  <c:v>6.5033783783783796E-3</c:v>
                </c:pt>
                <c:pt idx="637" formatCode="0">
                  <c:v>6.5033783783783796E-3</c:v>
                </c:pt>
                <c:pt idx="638" formatCode="0">
                  <c:v>6.5033783783783796E-3</c:v>
                </c:pt>
                <c:pt idx="639" formatCode="0">
                  <c:v>6.5033783783783796E-3</c:v>
                </c:pt>
                <c:pt idx="640" formatCode="0">
                  <c:v>1.1204954954955E-2</c:v>
                </c:pt>
                <c:pt idx="641" formatCode="0">
                  <c:v>1.15427927927928E-2</c:v>
                </c:pt>
                <c:pt idx="642" formatCode="0">
                  <c:v>1.15427927927928E-2</c:v>
                </c:pt>
                <c:pt idx="643" formatCode="0">
                  <c:v>5.2646396396396396E-3</c:v>
                </c:pt>
                <c:pt idx="644" formatCode="0">
                  <c:v>5.3209459459459402E-3</c:v>
                </c:pt>
                <c:pt idx="645" formatCode="0">
                  <c:v>5.3209459459459402E-3</c:v>
                </c:pt>
                <c:pt idx="646" formatCode="0">
                  <c:v>5.3209459459459402E-3</c:v>
                </c:pt>
                <c:pt idx="647" formatCode="0">
                  <c:v>7.7702702702702698E-3</c:v>
                </c:pt>
                <c:pt idx="648" formatCode="0">
                  <c:v>3.8288288288288301E-3</c:v>
                </c:pt>
                <c:pt idx="649" formatCode="0">
                  <c:v>7.1509009009008999E-3</c:v>
                </c:pt>
                <c:pt idx="650" formatCode="0">
                  <c:v>8.9527027027026997E-3</c:v>
                </c:pt>
                <c:pt idx="651" formatCode="0">
                  <c:v>1.15427927927928E-2</c:v>
                </c:pt>
                <c:pt idx="652" formatCode="0">
                  <c:v>1.4414414414414401E-2</c:v>
                </c:pt>
                <c:pt idx="653" formatCode="0">
                  <c:v>1.6159909909909901E-2</c:v>
                </c:pt>
                <c:pt idx="654" formatCode="0">
                  <c:v>1.8581081081081099E-2</c:v>
                </c:pt>
                <c:pt idx="655" formatCode="0">
                  <c:v>1.8947072072072101E-2</c:v>
                </c:pt>
                <c:pt idx="656" formatCode="0">
                  <c:v>2.07207207207207E-2</c:v>
                </c:pt>
                <c:pt idx="657" formatCode="0">
                  <c:v>1.8074324324324299E-2</c:v>
                </c:pt>
                <c:pt idx="658" formatCode="0">
                  <c:v>1.7623873873873899E-2</c:v>
                </c:pt>
                <c:pt idx="659" formatCode="0">
                  <c:v>1.52027027027027E-2</c:v>
                </c:pt>
                <c:pt idx="660" formatCode="0">
                  <c:v>1.29504504504504E-2</c:v>
                </c:pt>
                <c:pt idx="661" formatCode="0">
                  <c:v>1.2978603603603599E-2</c:v>
                </c:pt>
                <c:pt idx="662" formatCode="0">
                  <c:v>1.11768018018018E-2</c:v>
                </c:pt>
                <c:pt idx="663" formatCode="0">
                  <c:v>9.8536036036036001E-3</c:v>
                </c:pt>
                <c:pt idx="664" formatCode="0">
                  <c:v>8.3896396396396407E-3</c:v>
                </c:pt>
                <c:pt idx="665" formatCode="0">
                  <c:v>1.40484234234234E-2</c:v>
                </c:pt>
                <c:pt idx="666" formatCode="0">
                  <c:v>1.3992117117117101E-2</c:v>
                </c:pt>
                <c:pt idx="667" formatCode="0">
                  <c:v>1.4498873873873899E-2</c:v>
                </c:pt>
                <c:pt idx="668" formatCode="0">
                  <c:v>1.4639639639639599E-2</c:v>
                </c:pt>
                <c:pt idx="669" formatCode="0">
                  <c:v>1.4076576576576599E-2</c:v>
                </c:pt>
                <c:pt idx="670" formatCode="0">
                  <c:v>1.49774774774775E-2</c:v>
                </c:pt>
                <c:pt idx="671" formatCode="0">
                  <c:v>1.48648648648649E-2</c:v>
                </c:pt>
                <c:pt idx="672" formatCode="0">
                  <c:v>1.4076576576576599E-2</c:v>
                </c:pt>
                <c:pt idx="673" formatCode="0">
                  <c:v>7.8265765765765695E-3</c:v>
                </c:pt>
                <c:pt idx="674" formatCode="0">
                  <c:v>6.9538288288288298E-3</c:v>
                </c:pt>
                <c:pt idx="675" formatCode="0">
                  <c:v>7.54504504504504E-3</c:v>
                </c:pt>
                <c:pt idx="676" formatCode="0">
                  <c:v>7.4887387387387403E-3</c:v>
                </c:pt>
                <c:pt idx="677" formatCode="0">
                  <c:v>1.0106981981982E-2</c:v>
                </c:pt>
                <c:pt idx="678" formatCode="0">
                  <c:v>1.3231981981981999E-2</c:v>
                </c:pt>
                <c:pt idx="679" formatCode="0">
                  <c:v>1.7088963963964001E-2</c:v>
                </c:pt>
                <c:pt idx="680" formatCode="0">
                  <c:v>1.7426801801801801E-2</c:v>
                </c:pt>
                <c:pt idx="681" formatCode="0">
                  <c:v>1.8918918918918899E-2</c:v>
                </c:pt>
                <c:pt idx="682" formatCode="0">
                  <c:v>2.0748873873873901E-2</c:v>
                </c:pt>
                <c:pt idx="683" formatCode="0">
                  <c:v>2.4605855855855899E-2</c:v>
                </c:pt>
                <c:pt idx="684" formatCode="0">
                  <c:v>2.62387387387387E-2</c:v>
                </c:pt>
                <c:pt idx="685" formatCode="0">
                  <c:v>2.37894144144144E-2</c:v>
                </c:pt>
                <c:pt idx="686" formatCode="0">
                  <c:v>2.0495495495495501E-2</c:v>
                </c:pt>
                <c:pt idx="687" formatCode="0">
                  <c:v>1.6328828828828801E-2</c:v>
                </c:pt>
                <c:pt idx="688" formatCode="0">
                  <c:v>1.6694819819819798E-2</c:v>
                </c:pt>
                <c:pt idx="689" formatCode="0">
                  <c:v>1.7708333333333302E-2</c:v>
                </c:pt>
                <c:pt idx="690" formatCode="0">
                  <c:v>1.7905405405405399E-2</c:v>
                </c:pt>
                <c:pt idx="691" formatCode="0">
                  <c:v>1.53997747747748E-2</c:v>
                </c:pt>
                <c:pt idx="692" formatCode="0">
                  <c:v>1.8890765765765798E-2</c:v>
                </c:pt>
                <c:pt idx="693" formatCode="0">
                  <c:v>2.0777027027026999E-2</c:v>
                </c:pt>
                <c:pt idx="694" formatCode="0">
                  <c:v>2.60698198198198E-2</c:v>
                </c:pt>
                <c:pt idx="695" formatCode="0">
                  <c:v>2.75900900900901E-2</c:v>
                </c:pt>
                <c:pt idx="696" formatCode="0">
                  <c:v>3.7077702702702699E-2</c:v>
                </c:pt>
                <c:pt idx="697" formatCode="0">
                  <c:v>3.7922297297297299E-2</c:v>
                </c:pt>
                <c:pt idx="698" formatCode="0">
                  <c:v>3.8766891891891898E-2</c:v>
                </c:pt>
                <c:pt idx="699" formatCode="0">
                  <c:v>3.8597972972973002E-2</c:v>
                </c:pt>
                <c:pt idx="700" formatCode="0">
                  <c:v>3.2713963963963998E-2</c:v>
                </c:pt>
                <c:pt idx="701" formatCode="0">
                  <c:v>2.9504504504504502E-2</c:v>
                </c:pt>
                <c:pt idx="702" formatCode="0">
                  <c:v>2.2888513513513498E-2</c:v>
                </c:pt>
                <c:pt idx="703" formatCode="0">
                  <c:v>2.24943693693694E-2</c:v>
                </c:pt>
                <c:pt idx="704" formatCode="0">
                  <c:v>1.8130630630630602E-2</c:v>
                </c:pt>
                <c:pt idx="705" formatCode="0">
                  <c:v>1.52871621621622E-2</c:v>
                </c:pt>
                <c:pt idx="706" formatCode="0">
                  <c:v>1.9481981981982002E-2</c:v>
                </c:pt>
                <c:pt idx="707" formatCode="0">
                  <c:v>6.3457207207207197E-2</c:v>
                </c:pt>
                <c:pt idx="708" formatCode="0">
                  <c:v>6.6835585585585597E-2</c:v>
                </c:pt>
                <c:pt idx="709" formatCode="0">
                  <c:v>6.8102477477477497E-2</c:v>
                </c:pt>
                <c:pt idx="710" formatCode="0">
                  <c:v>7.0748873873873894E-2</c:v>
                </c:pt>
                <c:pt idx="711" formatCode="0">
                  <c:v>7.2043918918918898E-2</c:v>
                </c:pt>
                <c:pt idx="712" formatCode="0">
                  <c:v>6.9200450450450396E-2</c:v>
                </c:pt>
                <c:pt idx="713" formatCode="0">
                  <c:v>7.0101351351351301E-2</c:v>
                </c:pt>
                <c:pt idx="714" formatCode="0">
                  <c:v>6.7117117117117098E-2</c:v>
                </c:pt>
                <c:pt idx="715" formatCode="0">
                  <c:v>2.1002252252252201E-2</c:v>
                </c:pt>
                <c:pt idx="716" formatCode="0">
                  <c:v>1.7905405405405399E-2</c:v>
                </c:pt>
                <c:pt idx="717" formatCode="0">
                  <c:v>1.68074324324324E-2</c:v>
                </c:pt>
                <c:pt idx="718" formatCode="0">
                  <c:v>1.41328828828829E-2</c:v>
                </c:pt>
                <c:pt idx="719" formatCode="0">
                  <c:v>1.49774774774775E-2</c:v>
                </c:pt>
                <c:pt idx="720" formatCode="0">
                  <c:v>1.2556306306306299E-2</c:v>
                </c:pt>
                <c:pt idx="721" formatCode="0">
                  <c:v>1.09515765765766E-2</c:v>
                </c:pt>
                <c:pt idx="722" formatCode="0">
                  <c:v>7.1227477477477496E-3</c:v>
                </c:pt>
                <c:pt idx="723" formatCode="0">
                  <c:v>6.8130630630630603E-3</c:v>
                </c:pt>
                <c:pt idx="724" formatCode="0">
                  <c:v>6.6722972972972899E-3</c:v>
                </c:pt>
                <c:pt idx="725" formatCode="0">
                  <c:v>7.0664414414414404E-3</c:v>
                </c:pt>
                <c:pt idx="726" formatCode="0">
                  <c:v>7.0664414414414404E-3</c:v>
                </c:pt>
                <c:pt idx="727" formatCode="0">
                  <c:v>2.8997747747747699E-3</c:v>
                </c:pt>
                <c:pt idx="728" formatCode="0">
                  <c:v>3.49099099099099E-3</c:v>
                </c:pt>
                <c:pt idx="729" formatCode="0">
                  <c:v>5.1801801801801802E-3</c:v>
                </c:pt>
                <c:pt idx="730" formatCode="0">
                  <c:v>5.1238738738738701E-3</c:v>
                </c:pt>
                <c:pt idx="731" formatCode="0">
                  <c:v>6.3907657657657603E-3</c:v>
                </c:pt>
                <c:pt idx="732" formatCode="0">
                  <c:v>7.7139639639639598E-3</c:v>
                </c:pt>
                <c:pt idx="733" formatCode="0">
                  <c:v>1.1317567567567599E-2</c:v>
                </c:pt>
                <c:pt idx="734" formatCode="0">
                  <c:v>1.3147522522522499E-2</c:v>
                </c:pt>
                <c:pt idx="735" formatCode="0">
                  <c:v>1.88626126126126E-2</c:v>
                </c:pt>
                <c:pt idx="736" formatCode="0">
                  <c:v>1.8384009009009002E-2</c:v>
                </c:pt>
                <c:pt idx="737" formatCode="0">
                  <c:v>1.7933558558558601E-2</c:v>
                </c:pt>
                <c:pt idx="738" formatCode="0">
                  <c:v>2.03828828828829E-2</c:v>
                </c:pt>
                <c:pt idx="739" formatCode="0">
                  <c:v>2.0777027027026999E-2</c:v>
                </c:pt>
                <c:pt idx="740" formatCode="0">
                  <c:v>1.9988738738738701E-2</c:v>
                </c:pt>
                <c:pt idx="741" formatCode="0">
                  <c:v>2.4634009009009E-2</c:v>
                </c:pt>
                <c:pt idx="742" formatCode="0">
                  <c:v>2.6942567567567601E-2</c:v>
                </c:pt>
                <c:pt idx="743" formatCode="0">
                  <c:v>2.2128378378378399E-2</c:v>
                </c:pt>
                <c:pt idx="744" formatCode="0">
                  <c:v>2.2381756756756702E-2</c:v>
                </c:pt>
                <c:pt idx="745" formatCode="0">
                  <c:v>2.2015765765765801E-2</c:v>
                </c:pt>
                <c:pt idx="746" formatCode="0">
                  <c:v>2.0326576576576601E-2</c:v>
                </c:pt>
                <c:pt idx="747" formatCode="0">
                  <c:v>1.9819819819819801E-2</c:v>
                </c:pt>
                <c:pt idx="748" formatCode="0">
                  <c:v>2.0748873873873901E-2</c:v>
                </c:pt>
                <c:pt idx="749" formatCode="0">
                  <c:v>1.3316441441441401E-2</c:v>
                </c:pt>
                <c:pt idx="750" formatCode="0">
                  <c:v>1.0810810810810799E-2</c:v>
                </c:pt>
                <c:pt idx="751" formatCode="0">
                  <c:v>1.02759009009009E-2</c:v>
                </c:pt>
                <c:pt idx="752" formatCode="0">
                  <c:v>1.07545045045045E-2</c:v>
                </c:pt>
                <c:pt idx="753" formatCode="0">
                  <c:v>1.1655405405405401E-2</c:v>
                </c:pt>
                <c:pt idx="754" formatCode="0">
                  <c:v>2.2719594594594598E-2</c:v>
                </c:pt>
                <c:pt idx="755" formatCode="0">
                  <c:v>2.9222972972973001E-2</c:v>
                </c:pt>
                <c:pt idx="756" formatCode="0">
                  <c:v>3.4431306306306302E-2</c:v>
                </c:pt>
                <c:pt idx="757" formatCode="0">
                  <c:v>3.4177927927927898E-2</c:v>
                </c:pt>
                <c:pt idx="758" formatCode="0">
                  <c:v>3.2657657657657699E-2</c:v>
                </c:pt>
                <c:pt idx="759" formatCode="0">
                  <c:v>3.2376126126126101E-2</c:v>
                </c:pt>
                <c:pt idx="760" formatCode="0">
                  <c:v>3.5304054054053999E-2</c:v>
                </c:pt>
                <c:pt idx="761" formatCode="0">
                  <c:v>0.120213963963964</c:v>
                </c:pt>
                <c:pt idx="762" formatCode="0">
                  <c:v>0.18243243243243201</c:v>
                </c:pt>
                <c:pt idx="763" formatCode="0">
                  <c:v>0.20579954954954999</c:v>
                </c:pt>
                <c:pt idx="764" formatCode="0">
                  <c:v>0.205518018018018</c:v>
                </c:pt>
                <c:pt idx="765" formatCode="0">
                  <c:v>0.20954391891891899</c:v>
                </c:pt>
                <c:pt idx="766" formatCode="0">
                  <c:v>0.219791666666667</c:v>
                </c:pt>
                <c:pt idx="767" formatCode="0">
                  <c:v>0.22235360360360401</c:v>
                </c:pt>
                <c:pt idx="768" formatCode="0">
                  <c:v>0.218524774774775</c:v>
                </c:pt>
                <c:pt idx="769" formatCode="0">
                  <c:v>0.13375563063063101</c:v>
                </c:pt>
                <c:pt idx="770" formatCode="0">
                  <c:v>5.9769144144144103E-2</c:v>
                </c:pt>
                <c:pt idx="771" formatCode="0">
                  <c:v>2.8997747747747701E-2</c:v>
                </c:pt>
                <c:pt idx="772" formatCode="0">
                  <c:v>2.2860360360360401E-2</c:v>
                </c:pt>
                <c:pt idx="773" formatCode="0">
                  <c:v>1.88344594594595E-2</c:v>
                </c:pt>
                <c:pt idx="774" formatCode="0">
                  <c:v>1.22747747747748E-2</c:v>
                </c:pt>
                <c:pt idx="775" formatCode="0">
                  <c:v>1.14301801801802E-2</c:v>
                </c:pt>
                <c:pt idx="776" formatCode="0">
                  <c:v>1.3654279279279299E-2</c:v>
                </c:pt>
                <c:pt idx="777" formatCode="0">
                  <c:v>1.35416666666667E-2</c:v>
                </c:pt>
                <c:pt idx="778" formatCode="0">
                  <c:v>1.35416666666667E-2</c:v>
                </c:pt>
                <c:pt idx="779" formatCode="0">
                  <c:v>1.3569819819819799E-2</c:v>
                </c:pt>
                <c:pt idx="780" formatCode="0">
                  <c:v>1.6244369369369401E-2</c:v>
                </c:pt>
                <c:pt idx="781" formatCode="0">
                  <c:v>2.0917792792792801E-2</c:v>
                </c:pt>
                <c:pt idx="782" formatCode="0">
                  <c:v>2.1002252252252201E-2</c:v>
                </c:pt>
                <c:pt idx="783" formatCode="0">
                  <c:v>2.17342342342342E-2</c:v>
                </c:pt>
                <c:pt idx="784" formatCode="0">
                  <c:v>2.06362612612613E-2</c:v>
                </c:pt>
                <c:pt idx="785" formatCode="0">
                  <c:v>1.87781531531531E-2</c:v>
                </c:pt>
                <c:pt idx="786" formatCode="0">
                  <c:v>2.8659909909909902E-2</c:v>
                </c:pt>
                <c:pt idx="787" formatCode="0">
                  <c:v>5.5292792792792797E-2</c:v>
                </c:pt>
                <c:pt idx="788" formatCode="0">
                  <c:v>5.3800675675675702E-2</c:v>
                </c:pt>
                <c:pt idx="789" formatCode="0">
                  <c:v>4.9521396396396397E-2</c:v>
                </c:pt>
                <c:pt idx="790" formatCode="0">
                  <c:v>4.6311936936936901E-2</c:v>
                </c:pt>
                <c:pt idx="791" formatCode="0">
                  <c:v>4.4622747747747701E-2</c:v>
                </c:pt>
                <c:pt idx="792" formatCode="0">
                  <c:v>4.2961711711711703E-2</c:v>
                </c:pt>
                <c:pt idx="793" formatCode="0">
                  <c:v>4.29898648648648E-2</c:v>
                </c:pt>
                <c:pt idx="794" formatCode="0">
                  <c:v>3.5106981981981998E-2</c:v>
                </c:pt>
                <c:pt idx="795" formatCode="0">
                  <c:v>1.11768018018018E-2</c:v>
                </c:pt>
                <c:pt idx="796" formatCode="0">
                  <c:v>1.15427927927928E-2</c:v>
                </c:pt>
                <c:pt idx="797" formatCode="0">
                  <c:v>1.15990990990991E-2</c:v>
                </c:pt>
                <c:pt idx="798" formatCode="0">
                  <c:v>1.20213963963964E-2</c:v>
                </c:pt>
                <c:pt idx="799" formatCode="0">
                  <c:v>1.32601351351351E-2</c:v>
                </c:pt>
                <c:pt idx="800" formatCode="0">
                  <c:v>1.44425675675676E-2</c:v>
                </c:pt>
                <c:pt idx="801" formatCode="0">
                  <c:v>1.6441441441441398E-2</c:v>
                </c:pt>
                <c:pt idx="802" formatCode="0">
                  <c:v>1.8243243243243199E-2</c:v>
                </c:pt>
                <c:pt idx="803" formatCode="0">
                  <c:v>2.0439189189189199E-2</c:v>
                </c:pt>
                <c:pt idx="804" formatCode="0">
                  <c:v>2.9926801801801801E-2</c:v>
                </c:pt>
                <c:pt idx="805" formatCode="0">
                  <c:v>4.0540540540540501E-2</c:v>
                </c:pt>
                <c:pt idx="806" formatCode="0">
                  <c:v>3.98367117117117E-2</c:v>
                </c:pt>
                <c:pt idx="807" formatCode="0">
                  <c:v>3.8738738738738697E-2</c:v>
                </c:pt>
                <c:pt idx="808" formatCode="0">
                  <c:v>4.19481981981982E-2</c:v>
                </c:pt>
                <c:pt idx="809" formatCode="0">
                  <c:v>4.3243243243243197E-2</c:v>
                </c:pt>
                <c:pt idx="810" formatCode="0">
                  <c:v>4.0906531531531502E-2</c:v>
                </c:pt>
                <c:pt idx="811" formatCode="0">
                  <c:v>3.8569819819819801E-2</c:v>
                </c:pt>
                <c:pt idx="812" formatCode="0">
                  <c:v>2.8997747747747701E-2</c:v>
                </c:pt>
                <c:pt idx="813" formatCode="0">
                  <c:v>1.7201576576576599E-2</c:v>
                </c:pt>
                <c:pt idx="814" formatCode="0">
                  <c:v>1.7004504504504501E-2</c:v>
                </c:pt>
                <c:pt idx="815" formatCode="0">
                  <c:v>1.8918918918918899E-2</c:v>
                </c:pt>
                <c:pt idx="816" formatCode="0">
                  <c:v>1.8693693693693701E-2</c:v>
                </c:pt>
                <c:pt idx="817" formatCode="0">
                  <c:v>1.7539414414414398E-2</c:v>
                </c:pt>
                <c:pt idx="818" formatCode="0">
                  <c:v>1.6779279279279299E-2</c:v>
                </c:pt>
                <c:pt idx="819" formatCode="0">
                  <c:v>1.5681306306306299E-2</c:v>
                </c:pt>
                <c:pt idx="820" formatCode="0">
                  <c:v>1.45551801801802E-2</c:v>
                </c:pt>
                <c:pt idx="821" formatCode="0">
                  <c:v>1.4217342342342299E-2</c:v>
                </c:pt>
                <c:pt idx="822" formatCode="0">
                  <c:v>1.6863738738738698E-2</c:v>
                </c:pt>
                <c:pt idx="823" formatCode="0">
                  <c:v>1.5990990990991001E-2</c:v>
                </c:pt>
                <c:pt idx="824" formatCode="0">
                  <c:v>1.3738738738738701E-2</c:v>
                </c:pt>
                <c:pt idx="825" formatCode="0">
                  <c:v>1.41891891891892E-2</c:v>
                </c:pt>
                <c:pt idx="826" formatCode="0">
                  <c:v>1.38513513513513E-2</c:v>
                </c:pt>
                <c:pt idx="827" formatCode="0">
                  <c:v>1.3006756756756801E-2</c:v>
                </c:pt>
                <c:pt idx="828" formatCode="0">
                  <c:v>1.2668918918918901E-2</c:v>
                </c:pt>
                <c:pt idx="829" formatCode="0">
                  <c:v>1.61317567567568E-2</c:v>
                </c:pt>
                <c:pt idx="830" formatCode="0">
                  <c:v>2.4296171171171201E-2</c:v>
                </c:pt>
                <c:pt idx="831" formatCode="0">
                  <c:v>2.4493243243243201E-2</c:v>
                </c:pt>
                <c:pt idx="832" formatCode="0">
                  <c:v>2.4662162162162202E-2</c:v>
                </c:pt>
                <c:pt idx="833" formatCode="0">
                  <c:v>2.3704954954955001E-2</c:v>
                </c:pt>
                <c:pt idx="834" formatCode="0">
                  <c:v>2.4099099099099099E-2</c:v>
                </c:pt>
                <c:pt idx="835" formatCode="0">
                  <c:v>2.3704954954955001E-2</c:v>
                </c:pt>
                <c:pt idx="836" formatCode="0">
                  <c:v>2.3536036036036E-2</c:v>
                </c:pt>
                <c:pt idx="837" formatCode="0">
                  <c:v>3.4853603603603601E-2</c:v>
                </c:pt>
                <c:pt idx="838" formatCode="0">
                  <c:v>2.9335585585585602E-2</c:v>
                </c:pt>
                <c:pt idx="839" formatCode="0">
                  <c:v>2.97297297297297E-2</c:v>
                </c:pt>
                <c:pt idx="840" formatCode="0">
                  <c:v>3.04898648648649E-2</c:v>
                </c:pt>
                <c:pt idx="841" formatCode="0">
                  <c:v>3.4797297297297303E-2</c:v>
                </c:pt>
                <c:pt idx="842" formatCode="0">
                  <c:v>3.6036036036036001E-2</c:v>
                </c:pt>
                <c:pt idx="843" formatCode="0">
                  <c:v>4.1976351351351297E-2</c:v>
                </c:pt>
                <c:pt idx="844" formatCode="0">
                  <c:v>5.46171171171171E-2</c:v>
                </c:pt>
                <c:pt idx="845" formatCode="0">
                  <c:v>4.4228603603603603E-2</c:v>
                </c:pt>
                <c:pt idx="846" formatCode="0">
                  <c:v>4.1554054054053997E-2</c:v>
                </c:pt>
                <c:pt idx="847" formatCode="0">
                  <c:v>3.8795045045045003E-2</c:v>
                </c:pt>
                <c:pt idx="848" formatCode="0">
                  <c:v>3.7331081081081102E-2</c:v>
                </c:pt>
                <c:pt idx="849" formatCode="0">
                  <c:v>3.1475225225225202E-2</c:v>
                </c:pt>
                <c:pt idx="850" formatCode="0">
                  <c:v>3.3051801801801797E-2</c:v>
                </c:pt>
                <c:pt idx="851" formatCode="0">
                  <c:v>3.9527027027026998E-2</c:v>
                </c:pt>
                <c:pt idx="852" formatCode="0">
                  <c:v>3.7162162162162102E-2</c:v>
                </c:pt>
                <c:pt idx="853" formatCode="0">
                  <c:v>3.7640765765765798E-2</c:v>
                </c:pt>
                <c:pt idx="854" formatCode="0">
                  <c:v>3.9273648648648601E-2</c:v>
                </c:pt>
                <c:pt idx="855" formatCode="0">
                  <c:v>4.1356981981981997E-2</c:v>
                </c:pt>
                <c:pt idx="856" formatCode="0">
                  <c:v>4.03434684684685E-2</c:v>
                </c:pt>
                <c:pt idx="857" formatCode="0">
                  <c:v>4.3243243243243197E-2</c:v>
                </c:pt>
                <c:pt idx="858" formatCode="0">
                  <c:v>4.2117117117117103E-2</c:v>
                </c:pt>
                <c:pt idx="859" formatCode="0">
                  <c:v>3.1278153153153097E-2</c:v>
                </c:pt>
                <c:pt idx="860" formatCode="0">
                  <c:v>2.2240990990991E-2</c:v>
                </c:pt>
                <c:pt idx="861" formatCode="0">
                  <c:v>1.7652027027026999E-2</c:v>
                </c:pt>
                <c:pt idx="862" formatCode="0">
                  <c:v>1.49774774774775E-2</c:v>
                </c:pt>
                <c:pt idx="863" formatCode="0">
                  <c:v>1.2865990990991E-2</c:v>
                </c:pt>
                <c:pt idx="864" formatCode="0">
                  <c:v>1.7229729729729699E-2</c:v>
                </c:pt>
                <c:pt idx="865" formatCode="0">
                  <c:v>1.60472972972973E-2</c:v>
                </c:pt>
                <c:pt idx="866" formatCode="0">
                  <c:v>1.38513513513513E-2</c:v>
                </c:pt>
                <c:pt idx="867" formatCode="0">
                  <c:v>1.45551801801802E-2</c:v>
                </c:pt>
                <c:pt idx="868" formatCode="0">
                  <c:v>1.9228603603603601E-2</c:v>
                </c:pt>
                <c:pt idx="869" formatCode="0">
                  <c:v>1.8918918918918899E-2</c:v>
                </c:pt>
                <c:pt idx="870" formatCode="0">
                  <c:v>1.8215090090090098E-2</c:v>
                </c:pt>
                <c:pt idx="871" formatCode="0">
                  <c:v>2.28322072072072E-2</c:v>
                </c:pt>
                <c:pt idx="872" formatCode="0">
                  <c:v>2.16497747747748E-2</c:v>
                </c:pt>
                <c:pt idx="873" formatCode="0">
                  <c:v>2.2325450450450399E-2</c:v>
                </c:pt>
                <c:pt idx="874" formatCode="0">
                  <c:v>2.4831081081081102E-2</c:v>
                </c:pt>
                <c:pt idx="875" formatCode="0">
                  <c:v>2.41272522522522E-2</c:v>
                </c:pt>
                <c:pt idx="876" formatCode="0">
                  <c:v>1.9988738738738701E-2</c:v>
                </c:pt>
                <c:pt idx="877" formatCode="0">
                  <c:v>1.9932432432432399E-2</c:v>
                </c:pt>
                <c:pt idx="878" formatCode="0">
                  <c:v>2.1593468468468501E-2</c:v>
                </c:pt>
                <c:pt idx="879" formatCode="0">
                  <c:v>1.9566441441441401E-2</c:v>
                </c:pt>
                <c:pt idx="880" formatCode="0">
                  <c:v>1.7286036036036002E-2</c:v>
                </c:pt>
                <c:pt idx="881" formatCode="0">
                  <c:v>1.7257882882882901E-2</c:v>
                </c:pt>
                <c:pt idx="882" formatCode="0">
                  <c:v>1.4020270270270301E-2</c:v>
                </c:pt>
                <c:pt idx="883" formatCode="0">
                  <c:v>1.2162162162162199E-2</c:v>
                </c:pt>
                <c:pt idx="884" formatCode="0">
                  <c:v>1.0332207207207201E-2</c:v>
                </c:pt>
                <c:pt idx="885" formatCode="0">
                  <c:v>1.0416666666666701E-2</c:v>
                </c:pt>
                <c:pt idx="886" formatCode="0">
                  <c:v>8.6711711711711693E-3</c:v>
                </c:pt>
                <c:pt idx="887" formatCode="0">
                  <c:v>7.2353603603603602E-3</c:v>
                </c:pt>
                <c:pt idx="888" formatCode="0">
                  <c:v>6.5315315315315299E-3</c:v>
                </c:pt>
                <c:pt idx="889" formatCode="0">
                  <c:v>4.11036036036036E-3</c:v>
                </c:pt>
                <c:pt idx="890" formatCode="0">
                  <c:v>4.3637387387387401E-3</c:v>
                </c:pt>
                <c:pt idx="891" formatCode="0">
                  <c:v>4.1385135135135103E-3</c:v>
                </c:pt>
                <c:pt idx="892" formatCode="0">
                  <c:v>5.96846846846847E-3</c:v>
                </c:pt>
                <c:pt idx="893" formatCode="0">
                  <c:v>6.7286036036035999E-3</c:v>
                </c:pt>
                <c:pt idx="894" formatCode="0">
                  <c:v>5.8277027027027004E-3</c:v>
                </c:pt>
                <c:pt idx="895" formatCode="0">
                  <c:v>5.1801801801801802E-3</c:v>
                </c:pt>
                <c:pt idx="896" formatCode="0">
                  <c:v>4.4481981981981996E-3</c:v>
                </c:pt>
                <c:pt idx="897" formatCode="0">
                  <c:v>4.2229729729729697E-3</c:v>
                </c:pt>
                <c:pt idx="898" formatCode="0">
                  <c:v>3.8288288288288301E-3</c:v>
                </c:pt>
                <c:pt idx="899" formatCode="0">
                  <c:v>4.2229729729729697E-3</c:v>
                </c:pt>
                <c:pt idx="900" formatCode="0">
                  <c:v>2.2804054054053999E-3</c:v>
                </c:pt>
                <c:pt idx="901" formatCode="0">
                  <c:v>2.5900900900900901E-3</c:v>
                </c:pt>
                <c:pt idx="902" formatCode="0">
                  <c:v>4.1948198198198203E-3</c:v>
                </c:pt>
                <c:pt idx="903" formatCode="0">
                  <c:v>3.77252252252252E-3</c:v>
                </c:pt>
                <c:pt idx="904" formatCode="0">
                  <c:v>3.8006756756756698E-3</c:v>
                </c:pt>
                <c:pt idx="905" formatCode="0">
                  <c:v>3.8569819819819799E-3</c:v>
                </c:pt>
                <c:pt idx="906" formatCode="0">
                  <c:v>3.8288288288288301E-3</c:v>
                </c:pt>
                <c:pt idx="907" formatCode="0">
                  <c:v>3.6036036036036002E-3</c:v>
                </c:pt>
                <c:pt idx="908" formatCode="0">
                  <c:v>3.77252252252252E-3</c:v>
                </c:pt>
                <c:pt idx="909" formatCode="0">
                  <c:v>2.6463963963964002E-3</c:v>
                </c:pt>
                <c:pt idx="910" formatCode="0">
                  <c:v>9.8536036036036005E-4</c:v>
                </c:pt>
                <c:pt idx="911" formatCode="0">
                  <c:v>9.0090090090090102E-4</c:v>
                </c:pt>
                <c:pt idx="912" formatCode="0">
                  <c:v>8.7274774774774805E-4</c:v>
                </c:pt>
                <c:pt idx="913" formatCode="0">
                  <c:v>1.4921171171171201E-3</c:v>
                </c:pt>
                <c:pt idx="914" formatCode="0">
                  <c:v>1.4921171171171201E-3</c:v>
                </c:pt>
                <c:pt idx="915" formatCode="0">
                  <c:v>1.3513513513513499E-3</c:v>
                </c:pt>
                <c:pt idx="916" formatCode="0">
                  <c:v>1.91441441441441E-3</c:v>
                </c:pt>
                <c:pt idx="917" formatCode="0">
                  <c:v>1.9425675675675701E-3</c:v>
                </c:pt>
                <c:pt idx="918" formatCode="0">
                  <c:v>2.1677927927927902E-3</c:v>
                </c:pt>
                <c:pt idx="919" formatCode="0">
                  <c:v>2.3085585585585601E-3</c:v>
                </c:pt>
                <c:pt idx="920" formatCode="0">
                  <c:v>2.39301801801802E-3</c:v>
                </c:pt>
                <c:pt idx="921" formatCode="0">
                  <c:v>2.2240990990990998E-3</c:v>
                </c:pt>
                <c:pt idx="922" formatCode="0">
                  <c:v>1.17961711711712E-2</c:v>
                </c:pt>
                <c:pt idx="923" formatCode="0">
                  <c:v>1.2077702702702701E-2</c:v>
                </c:pt>
                <c:pt idx="924" formatCode="0">
                  <c:v>1.2134009009009E-2</c:v>
                </c:pt>
                <c:pt idx="925" formatCode="0">
                  <c:v>1.27815315315315E-2</c:v>
                </c:pt>
                <c:pt idx="926" formatCode="0">
                  <c:v>1.3316441441441401E-2</c:v>
                </c:pt>
                <c:pt idx="927" formatCode="0">
                  <c:v>2.69988738738739E-2</c:v>
                </c:pt>
                <c:pt idx="928" formatCode="0">
                  <c:v>4.8367117117117102E-2</c:v>
                </c:pt>
                <c:pt idx="929" formatCode="0">
                  <c:v>4.9831081081081099E-2</c:v>
                </c:pt>
                <c:pt idx="930" formatCode="0">
                  <c:v>4.0625000000000001E-2</c:v>
                </c:pt>
                <c:pt idx="931" formatCode="0">
                  <c:v>4.05968468468468E-2</c:v>
                </c:pt>
                <c:pt idx="932" formatCode="0">
                  <c:v>4.0230855855855799E-2</c:v>
                </c:pt>
                <c:pt idx="933" formatCode="0">
                  <c:v>3.9498873873873901E-2</c:v>
                </c:pt>
                <c:pt idx="934" formatCode="0">
                  <c:v>3.9245495495495497E-2</c:v>
                </c:pt>
                <c:pt idx="935" formatCode="0">
                  <c:v>2.5703828828828799E-2</c:v>
                </c:pt>
                <c:pt idx="936" formatCode="0">
                  <c:v>4.2229729729729697E-3</c:v>
                </c:pt>
                <c:pt idx="937" formatCode="0">
                  <c:v>2.39301801801802E-3</c:v>
                </c:pt>
                <c:pt idx="938" formatCode="0">
                  <c:v>2.1114864864864901E-3</c:v>
                </c:pt>
                <c:pt idx="939" formatCode="0">
                  <c:v>2.9279279279279301E-3</c:v>
                </c:pt>
                <c:pt idx="940" formatCode="0">
                  <c:v>2.4774774774774799E-3</c:v>
                </c:pt>
                <c:pt idx="941" formatCode="0">
                  <c:v>3.9977477477477503E-3</c:v>
                </c:pt>
                <c:pt idx="942" formatCode="0">
                  <c:v>3.7162162162162199E-3</c:v>
                </c:pt>
                <c:pt idx="943" formatCode="0">
                  <c:v>3.6880630630630601E-3</c:v>
                </c:pt>
                <c:pt idx="944" formatCode="0">
                  <c:v>3.63175675675676E-3</c:v>
                </c:pt>
                <c:pt idx="945" formatCode="0">
                  <c:v>3.5472972972973001E-3</c:v>
                </c:pt>
                <c:pt idx="946" formatCode="0">
                  <c:v>3.43468468468468E-3</c:v>
                </c:pt>
                <c:pt idx="947" formatCode="0">
                  <c:v>4.4763513513513499E-3</c:v>
                </c:pt>
                <c:pt idx="948" formatCode="0">
                  <c:v>1.05011261261261E-2</c:v>
                </c:pt>
                <c:pt idx="949" formatCode="0">
                  <c:v>9.0934684684684693E-3</c:v>
                </c:pt>
                <c:pt idx="950" formatCode="0">
                  <c:v>9.65653153153153E-3</c:v>
                </c:pt>
                <c:pt idx="951" formatCode="0">
                  <c:v>1.0219594594594599E-2</c:v>
                </c:pt>
                <c:pt idx="952" formatCode="0">
                  <c:v>1.02759009009009E-2</c:v>
                </c:pt>
                <c:pt idx="953" formatCode="0">
                  <c:v>1.02759009009009E-2</c:v>
                </c:pt>
                <c:pt idx="954" formatCode="0">
                  <c:v>1.03040540540541E-2</c:v>
                </c:pt>
                <c:pt idx="955" formatCode="0">
                  <c:v>1.1036036036036E-2</c:v>
                </c:pt>
                <c:pt idx="956" formatCode="0">
                  <c:v>5.7995495495495502E-3</c:v>
                </c:pt>
                <c:pt idx="957" formatCode="0">
                  <c:v>5.8558558558558498E-3</c:v>
                </c:pt>
                <c:pt idx="958" formatCode="0">
                  <c:v>5.3490990990991E-3</c:v>
                </c:pt>
                <c:pt idx="959" formatCode="0">
                  <c:v>4.6452702702702697E-3</c:v>
                </c:pt>
                <c:pt idx="960" formatCode="0">
                  <c:v>5.5180180180180198E-3</c:v>
                </c:pt>
                <c:pt idx="961" formatCode="0">
                  <c:v>5.7995495495495502E-3</c:v>
                </c:pt>
                <c:pt idx="962" formatCode="0">
                  <c:v>5.9966216216216202E-3</c:v>
                </c:pt>
                <c:pt idx="963" formatCode="0">
                  <c:v>3.1250000000000002E-3</c:v>
                </c:pt>
                <c:pt idx="964" formatCode="0">
                  <c:v>2.9842342342342302E-3</c:v>
                </c:pt>
                <c:pt idx="965" formatCode="0">
                  <c:v>3.5472972972973001E-3</c:v>
                </c:pt>
                <c:pt idx="966" formatCode="0">
                  <c:v>6.4470720720720704E-3</c:v>
                </c:pt>
                <c:pt idx="967" formatCode="0">
                  <c:v>6.4752252252252198E-3</c:v>
                </c:pt>
                <c:pt idx="968" formatCode="0">
                  <c:v>5.6024774774774801E-3</c:v>
                </c:pt>
                <c:pt idx="969" formatCode="0">
                  <c:v>2.0016891891891899E-2</c:v>
                </c:pt>
                <c:pt idx="970" formatCode="0">
                  <c:v>2.24943693693694E-2</c:v>
                </c:pt>
                <c:pt idx="971" formatCode="0">
                  <c:v>2.4239864864864898E-2</c:v>
                </c:pt>
                <c:pt idx="972" formatCode="0">
                  <c:v>2.8322072072072099E-2</c:v>
                </c:pt>
                <c:pt idx="973" formatCode="0">
                  <c:v>2.8941441441441399E-2</c:v>
                </c:pt>
                <c:pt idx="974" formatCode="0">
                  <c:v>2.5731981981982E-2</c:v>
                </c:pt>
                <c:pt idx="975" formatCode="0">
                  <c:v>2.58164414414414E-2</c:v>
                </c:pt>
                <c:pt idx="976" formatCode="0">
                  <c:v>2.5844594594594601E-2</c:v>
                </c:pt>
                <c:pt idx="977" formatCode="0">
                  <c:v>5.00281531531531E-2</c:v>
                </c:pt>
                <c:pt idx="978" formatCode="0">
                  <c:v>4.7578828828828801E-2</c:v>
                </c:pt>
                <c:pt idx="979" formatCode="0">
                  <c:v>4.6734234234234201E-2</c:v>
                </c:pt>
                <c:pt idx="980" formatCode="0">
                  <c:v>4.9324324324324299E-2</c:v>
                </c:pt>
                <c:pt idx="981" formatCode="0">
                  <c:v>4.8198198198198199E-2</c:v>
                </c:pt>
                <c:pt idx="982" formatCode="0">
                  <c:v>4.8704954954954902E-2</c:v>
                </c:pt>
                <c:pt idx="983" formatCode="0">
                  <c:v>4.9577702702702703E-2</c:v>
                </c:pt>
                <c:pt idx="984" formatCode="0">
                  <c:v>5.2927927927927901E-2</c:v>
                </c:pt>
                <c:pt idx="985" formatCode="0">
                  <c:v>1.4076576576576599E-2</c:v>
                </c:pt>
                <c:pt idx="986" formatCode="0">
                  <c:v>1.38795045045045E-2</c:v>
                </c:pt>
                <c:pt idx="987" formatCode="0">
                  <c:v>1.4245495495495499E-2</c:v>
                </c:pt>
                <c:pt idx="988" formatCode="0">
                  <c:v>7.2916666666666598E-3</c:v>
                </c:pt>
                <c:pt idx="989" formatCode="0">
                  <c:v>7.4887387387387403E-3</c:v>
                </c:pt>
                <c:pt idx="990" formatCode="0">
                  <c:v>8.1644144144144108E-3</c:v>
                </c:pt>
                <c:pt idx="991" formatCode="0">
                  <c:v>7.2635135135135096E-3</c:v>
                </c:pt>
                <c:pt idx="992" formatCode="0">
                  <c:v>4.3074324324324301E-3</c:v>
                </c:pt>
                <c:pt idx="993" formatCode="0">
                  <c:v>4.3918918918918904E-3</c:v>
                </c:pt>
                <c:pt idx="994" formatCode="0">
                  <c:v>4.72972972972973E-3</c:v>
                </c:pt>
                <c:pt idx="995" formatCode="0">
                  <c:v>3.4628378378378402E-3</c:v>
                </c:pt>
                <c:pt idx="996" formatCode="0">
                  <c:v>3.0686936936936901E-3</c:v>
                </c:pt>
                <c:pt idx="997" formatCode="0">
                  <c:v>2.7308558558558601E-3</c:v>
                </c:pt>
                <c:pt idx="998" formatCode="0">
                  <c:v>2.05518018018018E-3</c:v>
                </c:pt>
                <c:pt idx="999" formatCode="0">
                  <c:v>2.1677927927927902E-3</c:v>
                </c:pt>
                <c:pt idx="1000" formatCode="0">
                  <c:v>1.9988738738738699E-3</c:v>
                </c:pt>
                <c:pt idx="1001" formatCode="0">
                  <c:v>2.19594594594595E-3</c:v>
                </c:pt>
                <c:pt idx="1002" formatCode="0">
                  <c:v>2.4211711711711699E-3</c:v>
                </c:pt>
                <c:pt idx="1003" formatCode="0">
                  <c:v>1.6272522522522499E-2</c:v>
                </c:pt>
                <c:pt idx="1004" formatCode="0">
                  <c:v>1.7961711711711702E-2</c:v>
                </c:pt>
                <c:pt idx="1005" formatCode="0">
                  <c:v>1.8215090090090098E-2</c:v>
                </c:pt>
                <c:pt idx="1006" formatCode="0">
                  <c:v>1.8243243243243199E-2</c:v>
                </c:pt>
                <c:pt idx="1007" formatCode="0">
                  <c:v>1.8215090090090098E-2</c:v>
                </c:pt>
                <c:pt idx="1008" formatCode="0">
                  <c:v>1.84121621621622E-2</c:v>
                </c:pt>
                <c:pt idx="1009" formatCode="0">
                  <c:v>1.8468468468468498E-2</c:v>
                </c:pt>
                <c:pt idx="1010" formatCode="0">
                  <c:v>1.7905405405405399E-2</c:v>
                </c:pt>
                <c:pt idx="1011" formatCode="0">
                  <c:v>4.1385135135135103E-3</c:v>
                </c:pt>
                <c:pt idx="1012" formatCode="0">
                  <c:v>2.53378378378378E-3</c:v>
                </c:pt>
                <c:pt idx="1013" formatCode="0">
                  <c:v>3.43468468468468E-3</c:v>
                </c:pt>
                <c:pt idx="1014" formatCode="0">
                  <c:v>8.7556306306306297E-3</c:v>
                </c:pt>
                <c:pt idx="1015" formatCode="0">
                  <c:v>1.13738738738739E-2</c:v>
                </c:pt>
                <c:pt idx="1016" formatCode="0">
                  <c:v>1.08671171171171E-2</c:v>
                </c:pt>
                <c:pt idx="1017" formatCode="0">
                  <c:v>1.04448198198198E-2</c:v>
                </c:pt>
                <c:pt idx="1018" formatCode="0">
                  <c:v>1.21903153153153E-2</c:v>
                </c:pt>
                <c:pt idx="1019" formatCode="0">
                  <c:v>1.25281531531532E-2</c:v>
                </c:pt>
                <c:pt idx="1020" formatCode="0">
                  <c:v>1.36824324324324E-2</c:v>
                </c:pt>
                <c:pt idx="1021" formatCode="0">
                  <c:v>1.4245495495495499E-2</c:v>
                </c:pt>
                <c:pt idx="1022" formatCode="0">
                  <c:v>8.9527027027026997E-3</c:v>
                </c:pt>
                <c:pt idx="1023" formatCode="0">
                  <c:v>6.2500000000000003E-3</c:v>
                </c:pt>
                <c:pt idx="1024" formatCode="0">
                  <c:v>6.6159909909909902E-3</c:v>
                </c:pt>
                <c:pt idx="1025" formatCode="0">
                  <c:v>6.7567567567567597E-3</c:v>
                </c:pt>
                <c:pt idx="1026" formatCode="0">
                  <c:v>5.7995495495495502E-3</c:v>
                </c:pt>
                <c:pt idx="1027" formatCode="0">
                  <c:v>5.6869369369369404E-3</c:v>
                </c:pt>
                <c:pt idx="1028" formatCode="0">
                  <c:v>4.87049549549549E-3</c:v>
                </c:pt>
                <c:pt idx="1029" formatCode="0">
                  <c:v>3.5754504504504499E-3</c:v>
                </c:pt>
                <c:pt idx="1030" formatCode="0">
                  <c:v>3.4065315315315301E-3</c:v>
                </c:pt>
                <c:pt idx="1031" formatCode="0">
                  <c:v>4.1666666666666701E-3</c:v>
                </c:pt>
                <c:pt idx="1032" formatCode="0">
                  <c:v>4.3355855855855803E-3</c:v>
                </c:pt>
                <c:pt idx="1033" formatCode="0">
                  <c:v>4.72972972972973E-3</c:v>
                </c:pt>
                <c:pt idx="1034" formatCode="0">
                  <c:v>4.87049549549549E-3</c:v>
                </c:pt>
                <c:pt idx="1035" formatCode="0">
                  <c:v>4.9268018018018001E-3</c:v>
                </c:pt>
                <c:pt idx="1036" formatCode="0">
                  <c:v>4.8986486486486498E-3</c:v>
                </c:pt>
                <c:pt idx="1037" formatCode="0">
                  <c:v>5.4335585585585603E-3</c:v>
                </c:pt>
                <c:pt idx="1038" formatCode="0">
                  <c:v>5.0394144144144098E-3</c:v>
                </c:pt>
                <c:pt idx="1039" formatCode="0">
                  <c:v>4.5326576576576599E-3</c:v>
                </c:pt>
                <c:pt idx="1040" formatCode="0">
                  <c:v>4.5889639639639596E-3</c:v>
                </c:pt>
                <c:pt idx="1041" formatCode="0">
                  <c:v>4.7015765765765797E-3</c:v>
                </c:pt>
                <c:pt idx="1042" formatCode="0">
                  <c:v>4.1385135135135103E-3</c:v>
                </c:pt>
                <c:pt idx="1043" formatCode="0">
                  <c:v>5.4335585585585603E-3</c:v>
                </c:pt>
                <c:pt idx="1044" formatCode="0">
                  <c:v>6.3344594594594598E-3</c:v>
                </c:pt>
                <c:pt idx="1045" formatCode="0">
                  <c:v>5.6587837837837798E-3</c:v>
                </c:pt>
                <c:pt idx="1046" formatCode="0">
                  <c:v>5.7432432432432401E-3</c:v>
                </c:pt>
                <c:pt idx="1047" formatCode="0">
                  <c:v>5.6869369369369404E-3</c:v>
                </c:pt>
                <c:pt idx="1048" formatCode="0">
                  <c:v>5.48986486486486E-3</c:v>
                </c:pt>
                <c:pt idx="1049" formatCode="0">
                  <c:v>5.1238738738738701E-3</c:v>
                </c:pt>
                <c:pt idx="1050" formatCode="0">
                  <c:v>5.6587837837837798E-3</c:v>
                </c:pt>
                <c:pt idx="1051" formatCode="0">
                  <c:v>4.7015765765765797E-3</c:v>
                </c:pt>
                <c:pt idx="1052" formatCode="0">
                  <c:v>4.0540540540540499E-3</c:v>
                </c:pt>
                <c:pt idx="1053" formatCode="0">
                  <c:v>4.11036036036036E-3</c:v>
                </c:pt>
                <c:pt idx="1054" formatCode="0">
                  <c:v>4.4763513513513499E-3</c:v>
                </c:pt>
                <c:pt idx="1055" formatCode="0">
                  <c:v>7.0664414414414404E-3</c:v>
                </c:pt>
                <c:pt idx="1056" formatCode="0">
                  <c:v>7.0382882882882901E-3</c:v>
                </c:pt>
                <c:pt idx="1057" formatCode="0">
                  <c:v>7.2635135135135096E-3</c:v>
                </c:pt>
                <c:pt idx="1058" formatCode="0">
                  <c:v>6.6441441441441396E-3</c:v>
                </c:pt>
                <c:pt idx="1059" formatCode="0">
                  <c:v>6.2781531531531497E-3</c:v>
                </c:pt>
                <c:pt idx="1060" formatCode="0">
                  <c:v>6.2218468468468397E-3</c:v>
                </c:pt>
                <c:pt idx="1061" formatCode="0">
                  <c:v>6.5315315315315299E-3</c:v>
                </c:pt>
                <c:pt idx="1062" formatCode="0">
                  <c:v>6.5878378378378304E-3</c:v>
                </c:pt>
                <c:pt idx="1063" formatCode="0">
                  <c:v>3.9414414414414402E-3</c:v>
                </c:pt>
                <c:pt idx="1064" formatCode="0">
                  <c:v>4.5045045045045001E-3</c:v>
                </c:pt>
                <c:pt idx="1065" formatCode="0">
                  <c:v>4.2511261261261304E-3</c:v>
                </c:pt>
                <c:pt idx="1066" formatCode="0">
                  <c:v>4.1666666666666701E-3</c:v>
                </c:pt>
                <c:pt idx="1067" formatCode="0">
                  <c:v>4.11036036036036E-3</c:v>
                </c:pt>
                <c:pt idx="1068" formatCode="0">
                  <c:v>5.5743243243243203E-3</c:v>
                </c:pt>
                <c:pt idx="1069" formatCode="0">
                  <c:v>6.0810810810810797E-3</c:v>
                </c:pt>
                <c:pt idx="1070" formatCode="0">
                  <c:v>6.0529279279279303E-3</c:v>
                </c:pt>
                <c:pt idx="1071" formatCode="0">
                  <c:v>5.8558558558558498E-3</c:v>
                </c:pt>
                <c:pt idx="1072" formatCode="0">
                  <c:v>5.54617117117117E-3</c:v>
                </c:pt>
                <c:pt idx="1073" formatCode="0">
                  <c:v>6.0247747747747696E-3</c:v>
                </c:pt>
                <c:pt idx="1074" formatCode="0">
                  <c:v>6.92567567567567E-3</c:v>
                </c:pt>
                <c:pt idx="1075" formatCode="0">
                  <c:v>6.7567567567567597E-3</c:v>
                </c:pt>
                <c:pt idx="1076" formatCode="0">
                  <c:v>5.2083333333333296E-3</c:v>
                </c:pt>
                <c:pt idx="1077" formatCode="0">
                  <c:v>4.2229729729729697E-3</c:v>
                </c:pt>
                <c:pt idx="1078" formatCode="0">
                  <c:v>3.7443693693693702E-3</c:v>
                </c:pt>
                <c:pt idx="1079" formatCode="0">
                  <c:v>3.7162162162162099E-3</c:v>
                </c:pt>
                <c:pt idx="1080" formatCode="0">
                  <c:v>3.4628378378378402E-3</c:v>
                </c:pt>
                <c:pt idx="1081" formatCode="0">
                  <c:v>3.15315315315315E-3</c:v>
                </c:pt>
                <c:pt idx="1082" formatCode="0">
                  <c:v>2.2804054054053999E-3</c:v>
                </c:pt>
                <c:pt idx="1083" formatCode="0">
                  <c:v>2.4493243243243201E-3</c:v>
                </c:pt>
                <c:pt idx="1084" formatCode="0">
                  <c:v>2.2804054054053999E-3</c:v>
                </c:pt>
                <c:pt idx="1085" formatCode="0">
                  <c:v>2.39301801801802E-3</c:v>
                </c:pt>
                <c:pt idx="1086" formatCode="0">
                  <c:v>2.7308558558558601E-3</c:v>
                </c:pt>
                <c:pt idx="1087" formatCode="0">
                  <c:v>3.2094594594594601E-3</c:v>
                </c:pt>
                <c:pt idx="1088" formatCode="0">
                  <c:v>3.43468468468468E-3</c:v>
                </c:pt>
                <c:pt idx="1089" formatCode="0">
                  <c:v>3.7162162162162099E-3</c:v>
                </c:pt>
                <c:pt idx="1090" formatCode="0">
                  <c:v>3.8006756756756698E-3</c:v>
                </c:pt>
                <c:pt idx="1091" formatCode="0">
                  <c:v>7.06644144144144E-2</c:v>
                </c:pt>
                <c:pt idx="1092" formatCode="0">
                  <c:v>7.0748873873873894E-2</c:v>
                </c:pt>
                <c:pt idx="1093" formatCode="0">
                  <c:v>7.0608108108108095E-2</c:v>
                </c:pt>
                <c:pt idx="1094" formatCode="0">
                  <c:v>7.0861486486486505E-2</c:v>
                </c:pt>
                <c:pt idx="1095" formatCode="0">
                  <c:v>7.1143018018018006E-2</c:v>
                </c:pt>
                <c:pt idx="1096" formatCode="0">
                  <c:v>7.0551801801801803E-2</c:v>
                </c:pt>
                <c:pt idx="1097" formatCode="0">
                  <c:v>7.0495495495495497E-2</c:v>
                </c:pt>
                <c:pt idx="1098" formatCode="0">
                  <c:v>7.02421171171171E-2</c:v>
                </c:pt>
                <c:pt idx="1099" formatCode="0">
                  <c:v>3.5754504504504499E-3</c:v>
                </c:pt>
                <c:pt idx="1100" formatCode="0">
                  <c:v>3.5754504504504499E-3</c:v>
                </c:pt>
                <c:pt idx="1101" formatCode="0">
                  <c:v>3.8569819819819799E-3</c:v>
                </c:pt>
                <c:pt idx="1102" formatCode="0">
                  <c:v>3.77252252252252E-3</c:v>
                </c:pt>
                <c:pt idx="1103" formatCode="0">
                  <c:v>2.9279279279279301E-3</c:v>
                </c:pt>
                <c:pt idx="1104" formatCode="0">
                  <c:v>3.2094594594594601E-3</c:v>
                </c:pt>
                <c:pt idx="1105" formatCode="0">
                  <c:v>2.5619369369369398E-3</c:v>
                </c:pt>
                <c:pt idx="1106" formatCode="0">
                  <c:v>3.5472972972973001E-3</c:v>
                </c:pt>
                <c:pt idx="1107" formatCode="0">
                  <c:v>3.0686936936936901E-3</c:v>
                </c:pt>
                <c:pt idx="1108" formatCode="0">
                  <c:v>3.15315315315315E-3</c:v>
                </c:pt>
                <c:pt idx="1109" formatCode="0">
                  <c:v>1.8581081081081099E-2</c:v>
                </c:pt>
                <c:pt idx="1110" formatCode="0">
                  <c:v>8.8175675675675705E-2</c:v>
                </c:pt>
                <c:pt idx="1111" formatCode="0">
                  <c:v>8.8654279279279297E-2</c:v>
                </c:pt>
                <c:pt idx="1112" formatCode="0">
                  <c:v>8.8372747747747699E-2</c:v>
                </c:pt>
                <c:pt idx="1113" formatCode="0">
                  <c:v>8.9358108108108097E-2</c:v>
                </c:pt>
                <c:pt idx="1114" formatCode="0">
                  <c:v>8.8851351351351304E-2</c:v>
                </c:pt>
                <c:pt idx="1115" formatCode="0">
                  <c:v>8.9273648648648604E-2</c:v>
                </c:pt>
                <c:pt idx="1116" formatCode="0">
                  <c:v>8.9104729729729701E-2</c:v>
                </c:pt>
                <c:pt idx="1117" formatCode="0">
                  <c:v>7.4521396396396405E-2</c:v>
                </c:pt>
                <c:pt idx="1118" formatCode="0">
                  <c:v>7.7984234234234201E-3</c:v>
                </c:pt>
                <c:pt idx="1119" formatCode="0">
                  <c:v>2.5534909909909899E-2</c:v>
                </c:pt>
                <c:pt idx="1120" formatCode="0">
                  <c:v>2.9082207207207202E-2</c:v>
                </c:pt>
                <c:pt idx="1121" formatCode="0">
                  <c:v>2.8322072072072099E-2</c:v>
                </c:pt>
                <c:pt idx="1122" formatCode="0">
                  <c:v>2.82094594594594E-2</c:v>
                </c:pt>
                <c:pt idx="1123" formatCode="0">
                  <c:v>6.9115990990991E-2</c:v>
                </c:pt>
                <c:pt idx="1124" formatCode="0">
                  <c:v>7.6126126126126098E-2</c:v>
                </c:pt>
                <c:pt idx="1125" formatCode="0">
                  <c:v>7.6041666666666702E-2</c:v>
                </c:pt>
                <c:pt idx="1126" formatCode="0">
                  <c:v>7.4943693693693705E-2</c:v>
                </c:pt>
                <c:pt idx="1127" formatCode="0">
                  <c:v>6.1289414414414399E-2</c:v>
                </c:pt>
                <c:pt idx="1128" formatCode="0">
                  <c:v>5.7798423423423402E-2</c:v>
                </c:pt>
                <c:pt idx="1129" formatCode="0">
                  <c:v>5.9346846846846803E-2</c:v>
                </c:pt>
                <c:pt idx="1130" formatCode="0">
                  <c:v>6.3231981981982002E-2</c:v>
                </c:pt>
                <c:pt idx="1131" formatCode="0">
                  <c:v>2.47184684684685E-2</c:v>
                </c:pt>
                <c:pt idx="1132" formatCode="0">
                  <c:v>1.8299549549549501E-2</c:v>
                </c:pt>
                <c:pt idx="1133" formatCode="0">
                  <c:v>1.8468468468468498E-2</c:v>
                </c:pt>
                <c:pt idx="1134" formatCode="0">
                  <c:v>1.6948198198198199E-2</c:v>
                </c:pt>
                <c:pt idx="1135" formatCode="0">
                  <c:v>1.24436936936937E-2</c:v>
                </c:pt>
                <c:pt idx="1136" formatCode="0">
                  <c:v>1.2725225225225199E-2</c:v>
                </c:pt>
                <c:pt idx="1137" formatCode="0">
                  <c:v>1.1683558558558601E-2</c:v>
                </c:pt>
                <c:pt idx="1138" formatCode="0">
                  <c:v>7.7984234234234201E-3</c:v>
                </c:pt>
                <c:pt idx="1139" formatCode="0">
                  <c:v>7.8265765765765695E-3</c:v>
                </c:pt>
                <c:pt idx="1140" formatCode="0">
                  <c:v>8.0799549549549505E-3</c:v>
                </c:pt>
                <c:pt idx="1141" formatCode="0">
                  <c:v>7.2072072072072099E-3</c:v>
                </c:pt>
                <c:pt idx="1142" formatCode="0">
                  <c:v>6.7567567567567502E-3</c:v>
                </c:pt>
                <c:pt idx="1143" formatCode="0">
                  <c:v>6.8975225225225197E-3</c:v>
                </c:pt>
                <c:pt idx="1144" formatCode="0">
                  <c:v>7.2916666666666598E-3</c:v>
                </c:pt>
                <c:pt idx="1145" formatCode="0">
                  <c:v>2.2972972972972999E-2</c:v>
                </c:pt>
                <c:pt idx="1146" formatCode="0">
                  <c:v>2.59009009009009E-2</c:v>
                </c:pt>
                <c:pt idx="1147" formatCode="0">
                  <c:v>2.4070945945945901E-2</c:v>
                </c:pt>
                <c:pt idx="1148" formatCode="0">
                  <c:v>2.4436936936936899E-2</c:v>
                </c:pt>
                <c:pt idx="1149" formatCode="0">
                  <c:v>2.4634009009009E-2</c:v>
                </c:pt>
                <c:pt idx="1150" formatCode="0">
                  <c:v>2.4352477477477499E-2</c:v>
                </c:pt>
                <c:pt idx="1151" formatCode="0">
                  <c:v>2.5422297297297301E-2</c:v>
                </c:pt>
                <c:pt idx="1152" formatCode="0">
                  <c:v>2.6717342342342298E-2</c:v>
                </c:pt>
                <c:pt idx="1153" formatCode="0">
                  <c:v>1.03040540540541E-2</c:v>
                </c:pt>
                <c:pt idx="1154" formatCode="0">
                  <c:v>7.9110360360360298E-3</c:v>
                </c:pt>
                <c:pt idx="1155" formatCode="0">
                  <c:v>9.9380630630630604E-3</c:v>
                </c:pt>
                <c:pt idx="1156" formatCode="0">
                  <c:v>8.4740990990990993E-3</c:v>
                </c:pt>
                <c:pt idx="1157" formatCode="0">
                  <c:v>8.02364864864865E-3</c:v>
                </c:pt>
                <c:pt idx="1158" formatCode="0">
                  <c:v>9.5720720720720697E-3</c:v>
                </c:pt>
                <c:pt idx="1159" formatCode="0">
                  <c:v>9.8254504504504507E-3</c:v>
                </c:pt>
                <c:pt idx="1160" formatCode="0">
                  <c:v>1.3569819819819799E-2</c:v>
                </c:pt>
                <c:pt idx="1161" formatCode="0">
                  <c:v>1.4921171171171199E-2</c:v>
                </c:pt>
                <c:pt idx="1162" formatCode="0">
                  <c:v>1.5259009009009001E-2</c:v>
                </c:pt>
                <c:pt idx="1163" formatCode="0">
                  <c:v>1.23873873873874E-2</c:v>
                </c:pt>
                <c:pt idx="1164" formatCode="0">
                  <c:v>1.2584459459459499E-2</c:v>
                </c:pt>
                <c:pt idx="1165" formatCode="0">
                  <c:v>1.3175675675675701E-2</c:v>
                </c:pt>
                <c:pt idx="1166" formatCode="0">
                  <c:v>2.1368243243243198E-2</c:v>
                </c:pt>
                <c:pt idx="1167" formatCode="0">
                  <c:v>3.5022522522522498E-2</c:v>
                </c:pt>
                <c:pt idx="1168" formatCode="0">
                  <c:v>5.7179054054053997E-2</c:v>
                </c:pt>
                <c:pt idx="1169" formatCode="0">
                  <c:v>6.95382882882883E-2</c:v>
                </c:pt>
                <c:pt idx="1170" formatCode="0">
                  <c:v>7.1368243243243201E-2</c:v>
                </c:pt>
                <c:pt idx="1171" formatCode="0">
                  <c:v>7.5028153153153102E-2</c:v>
                </c:pt>
                <c:pt idx="1172" formatCode="0">
                  <c:v>8.7274774774774702E-2</c:v>
                </c:pt>
                <c:pt idx="1173" formatCode="0">
                  <c:v>0.106306306306306</c:v>
                </c:pt>
                <c:pt idx="1174" formatCode="0">
                  <c:v>0.11323198198198201</c:v>
                </c:pt>
                <c:pt idx="1175" formatCode="0">
                  <c:v>0.107995495495495</c:v>
                </c:pt>
                <c:pt idx="1176" formatCode="0">
                  <c:v>9.3947072072071994E-2</c:v>
                </c:pt>
                <c:pt idx="1177" formatCode="0">
                  <c:v>8.3220720720720703E-2</c:v>
                </c:pt>
                <c:pt idx="1178" formatCode="0">
                  <c:v>8.1841216216216206E-2</c:v>
                </c:pt>
                <c:pt idx="1179" formatCode="0">
                  <c:v>9.3440315315315298E-2</c:v>
                </c:pt>
                <c:pt idx="1180" formatCode="0">
                  <c:v>9.6030405405405403E-2</c:v>
                </c:pt>
                <c:pt idx="1181" formatCode="0">
                  <c:v>9.0146396396396405E-2</c:v>
                </c:pt>
                <c:pt idx="1182" formatCode="0">
                  <c:v>8.0039414414414395E-2</c:v>
                </c:pt>
                <c:pt idx="1183" formatCode="0">
                  <c:v>7.5619369369369402E-2</c:v>
                </c:pt>
                <c:pt idx="1184" formatCode="0">
                  <c:v>6.8975225225225201E-2</c:v>
                </c:pt>
                <c:pt idx="1185" formatCode="0">
                  <c:v>6.7567567567567599E-2</c:v>
                </c:pt>
                <c:pt idx="1186" formatCode="0">
                  <c:v>7.5394144144144096E-2</c:v>
                </c:pt>
                <c:pt idx="1187" formatCode="0">
                  <c:v>6.5906531531531504E-2</c:v>
                </c:pt>
                <c:pt idx="1188" formatCode="0">
                  <c:v>7.2747747747747699E-2</c:v>
                </c:pt>
                <c:pt idx="1189" formatCode="0">
                  <c:v>7.6998873873873899E-2</c:v>
                </c:pt>
                <c:pt idx="1190" formatCode="0">
                  <c:v>8.0208333333333298E-2</c:v>
                </c:pt>
                <c:pt idx="1191" formatCode="0">
                  <c:v>7.6604729729729704E-2</c:v>
                </c:pt>
                <c:pt idx="1192" formatCode="0">
                  <c:v>7.0945945945945901E-2</c:v>
                </c:pt>
                <c:pt idx="1193" formatCode="0">
                  <c:v>7.2944819819819803E-2</c:v>
                </c:pt>
                <c:pt idx="1194" formatCode="0">
                  <c:v>8.8175675675675705E-2</c:v>
                </c:pt>
                <c:pt idx="1195" formatCode="0">
                  <c:v>8.8344594594594594E-2</c:v>
                </c:pt>
                <c:pt idx="1196" formatCode="0">
                  <c:v>7.9532657657657602E-2</c:v>
                </c:pt>
                <c:pt idx="1197" formatCode="0">
                  <c:v>7.0608108108108095E-2</c:v>
                </c:pt>
                <c:pt idx="1198" formatCode="0">
                  <c:v>6.5484234234234204E-2</c:v>
                </c:pt>
                <c:pt idx="1199" formatCode="0">
                  <c:v>6.6356981981982005E-2</c:v>
                </c:pt>
                <c:pt idx="1200" formatCode="0">
                  <c:v>7.4183558558558599E-2</c:v>
                </c:pt>
                <c:pt idx="1201" formatCode="0">
                  <c:v>7.5872747747747701E-2</c:v>
                </c:pt>
                <c:pt idx="1202" formatCode="0">
                  <c:v>6.0444819819819799E-2</c:v>
                </c:pt>
                <c:pt idx="1203" formatCode="0">
                  <c:v>9.0906531531531498E-2</c:v>
                </c:pt>
                <c:pt idx="1204" formatCode="0">
                  <c:v>9.0287162162162093E-2</c:v>
                </c:pt>
                <c:pt idx="1205" formatCode="0">
                  <c:v>8.4712837837837798E-2</c:v>
                </c:pt>
                <c:pt idx="1206" formatCode="0">
                  <c:v>8.3192567567567599E-2</c:v>
                </c:pt>
                <c:pt idx="1207" formatCode="0">
                  <c:v>9.0568693693693705E-2</c:v>
                </c:pt>
                <c:pt idx="1208" formatCode="0">
                  <c:v>9.1891891891891897E-2</c:v>
                </c:pt>
                <c:pt idx="1209" formatCode="0">
                  <c:v>9.3186936936936901E-2</c:v>
                </c:pt>
                <c:pt idx="1210" formatCode="0">
                  <c:v>0.10278716216216199</c:v>
                </c:pt>
                <c:pt idx="1211" formatCode="0">
                  <c:v>7.0917792792792797E-2</c:v>
                </c:pt>
                <c:pt idx="1212" formatCode="0">
                  <c:v>5.9938063063062999E-2</c:v>
                </c:pt>
                <c:pt idx="1213" formatCode="0">
                  <c:v>5.75731981981982E-2</c:v>
                </c:pt>
                <c:pt idx="1214" formatCode="0">
                  <c:v>5.7038288288288302E-2</c:v>
                </c:pt>
                <c:pt idx="1215" formatCode="0">
                  <c:v>5.7291666666666602E-2</c:v>
                </c:pt>
                <c:pt idx="1216" formatCode="0">
                  <c:v>6.6075450450450393E-2</c:v>
                </c:pt>
                <c:pt idx="1217" formatCode="0">
                  <c:v>7.8885135135135107E-2</c:v>
                </c:pt>
                <c:pt idx="1218" formatCode="0">
                  <c:v>0.10289977477477499</c:v>
                </c:pt>
                <c:pt idx="1219" formatCode="0">
                  <c:v>0.12088963963964</c:v>
                </c:pt>
                <c:pt idx="1220" formatCode="0">
                  <c:v>0.13279842342342299</c:v>
                </c:pt>
                <c:pt idx="1221" formatCode="0">
                  <c:v>0.14605855855855901</c:v>
                </c:pt>
                <c:pt idx="1222" formatCode="0">
                  <c:v>0.16669481981982001</c:v>
                </c:pt>
                <c:pt idx="1223" formatCode="0">
                  <c:v>0.179757882882883</c:v>
                </c:pt>
                <c:pt idx="1224" formatCode="0">
                  <c:v>0.174718468468468</c:v>
                </c:pt>
                <c:pt idx="1225" formatCode="0">
                  <c:v>0.16821509009009</c:v>
                </c:pt>
                <c:pt idx="1226" formatCode="0">
                  <c:v>0.12756193693693699</c:v>
                </c:pt>
                <c:pt idx="1227" formatCode="0">
                  <c:v>0.112865990990991</c:v>
                </c:pt>
                <c:pt idx="1228" formatCode="0">
                  <c:v>0.110951576576577</c:v>
                </c:pt>
                <c:pt idx="1229" formatCode="0">
                  <c:v>0.10073198198198199</c:v>
                </c:pt>
                <c:pt idx="1230" formatCode="0">
                  <c:v>8.9161036036036007E-2</c:v>
                </c:pt>
                <c:pt idx="1231" formatCode="0">
                  <c:v>8.3248873873873905E-2</c:v>
                </c:pt>
                <c:pt idx="1232" formatCode="0">
                  <c:v>7.8322072072072105E-2</c:v>
                </c:pt>
                <c:pt idx="1233" formatCode="0">
                  <c:v>7.0129504504504503E-2</c:v>
                </c:pt>
                <c:pt idx="1234" formatCode="0">
                  <c:v>6.8637387387387394E-2</c:v>
                </c:pt>
                <c:pt idx="1235" formatCode="0">
                  <c:v>7.2944819819819803E-2</c:v>
                </c:pt>
                <c:pt idx="1236" formatCode="0">
                  <c:v>7.2043918918918898E-2</c:v>
                </c:pt>
                <c:pt idx="1237" formatCode="0">
                  <c:v>6.9144144144144104E-2</c:v>
                </c:pt>
                <c:pt idx="1238" formatCode="0">
                  <c:v>6.1204954954954899E-2</c:v>
                </c:pt>
                <c:pt idx="1239" formatCode="0">
                  <c:v>5.67286036036036E-2</c:v>
                </c:pt>
                <c:pt idx="1240" formatCode="0">
                  <c:v>4.7494369369369398E-2</c:v>
                </c:pt>
                <c:pt idx="1241" formatCode="0">
                  <c:v>4.27927927927928E-2</c:v>
                </c:pt>
                <c:pt idx="1242" formatCode="0">
                  <c:v>5.0900900900900901E-2</c:v>
                </c:pt>
                <c:pt idx="1243" formatCode="0">
                  <c:v>5.0788288288288297E-2</c:v>
                </c:pt>
                <c:pt idx="1244" formatCode="0">
                  <c:v>5.54617117117117E-2</c:v>
                </c:pt>
                <c:pt idx="1245" formatCode="0">
                  <c:v>6.5090090090090105E-2</c:v>
                </c:pt>
                <c:pt idx="1246" formatCode="0">
                  <c:v>6.6779279279279305E-2</c:v>
                </c:pt>
                <c:pt idx="1247" formatCode="0">
                  <c:v>5.67286036036036E-2</c:v>
                </c:pt>
                <c:pt idx="1248" formatCode="0">
                  <c:v>6.9087837837837798E-2</c:v>
                </c:pt>
                <c:pt idx="1249" formatCode="0">
                  <c:v>7.1199324324324298E-2</c:v>
                </c:pt>
                <c:pt idx="1250" formatCode="0">
                  <c:v>6.6835585585585597E-2</c:v>
                </c:pt>
                <c:pt idx="1251" formatCode="0">
                  <c:v>6.3654279279279302E-2</c:v>
                </c:pt>
                <c:pt idx="1252" formatCode="0">
                  <c:v>5.9994369369369402E-2</c:v>
                </c:pt>
                <c:pt idx="1253" formatCode="0">
                  <c:v>5.4898648648648601E-2</c:v>
                </c:pt>
                <c:pt idx="1254" formatCode="0">
                  <c:v>5.0225225225225198E-2</c:v>
                </c:pt>
                <c:pt idx="1255" formatCode="0">
                  <c:v>4.9296171171171202E-2</c:v>
                </c:pt>
                <c:pt idx="1256" formatCode="0">
                  <c:v>3.7387387387387401E-2</c:v>
                </c:pt>
                <c:pt idx="1257" formatCode="0">
                  <c:v>4.5213963963964002E-2</c:v>
                </c:pt>
                <c:pt idx="1258" formatCode="0">
                  <c:v>5.6981981981981997E-2</c:v>
                </c:pt>
                <c:pt idx="1259" formatCode="0">
                  <c:v>6.4104729729729706E-2</c:v>
                </c:pt>
                <c:pt idx="1260" formatCode="0">
                  <c:v>6.2218468468468499E-2</c:v>
                </c:pt>
                <c:pt idx="1261" formatCode="0">
                  <c:v>5.9431306306306303E-2</c:v>
                </c:pt>
                <c:pt idx="1262" formatCode="0">
                  <c:v>6.1852477477477498E-2</c:v>
                </c:pt>
                <c:pt idx="1263" formatCode="0">
                  <c:v>5.9712837837837797E-2</c:v>
                </c:pt>
                <c:pt idx="1264" formatCode="0">
                  <c:v>6.6356981981982005E-2</c:v>
                </c:pt>
                <c:pt idx="1265" formatCode="0">
                  <c:v>6.17398648648649E-2</c:v>
                </c:pt>
                <c:pt idx="1266" formatCode="0">
                  <c:v>5.4363738738738697E-2</c:v>
                </c:pt>
                <c:pt idx="1267" formatCode="0">
                  <c:v>4.4566441441441403E-2</c:v>
                </c:pt>
                <c:pt idx="1268" formatCode="0">
                  <c:v>3.6542792792792801E-2</c:v>
                </c:pt>
                <c:pt idx="1269" formatCode="0">
                  <c:v>3.4318693693693697E-2</c:v>
                </c:pt>
                <c:pt idx="1270" formatCode="0">
                  <c:v>3.1278153153153097E-2</c:v>
                </c:pt>
                <c:pt idx="1271" formatCode="0">
                  <c:v>3.9555180180180199E-2</c:v>
                </c:pt>
                <c:pt idx="1272" formatCode="0">
                  <c:v>4.7832207207207197E-2</c:v>
                </c:pt>
                <c:pt idx="1273" formatCode="0">
                  <c:v>4.7888513513513503E-2</c:v>
                </c:pt>
                <c:pt idx="1274" formatCode="0">
                  <c:v>4.3384009009009003E-2</c:v>
                </c:pt>
                <c:pt idx="1275" formatCode="0">
                  <c:v>3.8738738738738697E-2</c:v>
                </c:pt>
                <c:pt idx="1276" formatCode="0">
                  <c:v>3.8400900900900897E-2</c:v>
                </c:pt>
                <c:pt idx="1277" formatCode="0">
                  <c:v>4.19481981981982E-2</c:v>
                </c:pt>
                <c:pt idx="1278" formatCode="0">
                  <c:v>4.63682432432432E-2</c:v>
                </c:pt>
                <c:pt idx="1279" formatCode="0">
                  <c:v>4.5917792792792803E-2</c:v>
                </c:pt>
                <c:pt idx="1280" formatCode="0">
                  <c:v>3.5867117117117098E-2</c:v>
                </c:pt>
                <c:pt idx="1281" formatCode="0">
                  <c:v>3.15878378378378E-2</c:v>
                </c:pt>
                <c:pt idx="1282" formatCode="0">
                  <c:v>2.80123873873874E-2</c:v>
                </c:pt>
                <c:pt idx="1283" formatCode="0">
                  <c:v>2.7618243243243201E-2</c:v>
                </c:pt>
                <c:pt idx="1284" formatCode="0">
                  <c:v>2.9588963963963998E-2</c:v>
                </c:pt>
                <c:pt idx="1285" formatCode="0">
                  <c:v>2.9645270270270301E-2</c:v>
                </c:pt>
                <c:pt idx="1286" formatCode="0">
                  <c:v>3.1869369369369398E-2</c:v>
                </c:pt>
                <c:pt idx="1287" formatCode="0">
                  <c:v>2.7505630630630599E-2</c:v>
                </c:pt>
                <c:pt idx="1288" formatCode="0">
                  <c:v>2.6435810810810801E-2</c:v>
                </c:pt>
                <c:pt idx="1289" formatCode="0">
                  <c:v>2.8575450450450401E-2</c:v>
                </c:pt>
                <c:pt idx="1290" formatCode="0">
                  <c:v>2.8575450450450401E-2</c:v>
                </c:pt>
                <c:pt idx="1291" formatCode="0">
                  <c:v>3.2798423423423401E-2</c:v>
                </c:pt>
                <c:pt idx="1292" formatCode="0">
                  <c:v>3.73592342342342E-2</c:v>
                </c:pt>
                <c:pt idx="1293" formatCode="0">
                  <c:v>3.4994369369369401E-2</c:v>
                </c:pt>
                <c:pt idx="1294" formatCode="0">
                  <c:v>2.8209459459459501E-2</c:v>
                </c:pt>
                <c:pt idx="1295" formatCode="0">
                  <c:v>3.4177927927927898E-2</c:v>
                </c:pt>
                <c:pt idx="1296" formatCode="0">
                  <c:v>3.7049549549549497E-2</c:v>
                </c:pt>
                <c:pt idx="1297" formatCode="0">
                  <c:v>3.4656531531531497E-2</c:v>
                </c:pt>
                <c:pt idx="1298" formatCode="0">
                  <c:v>3.5163288288288297E-2</c:v>
                </c:pt>
                <c:pt idx="1299" formatCode="0">
                  <c:v>3.2376126126126101E-2</c:v>
                </c:pt>
                <c:pt idx="1300" formatCode="0">
                  <c:v>3.1024774774774801E-2</c:v>
                </c:pt>
                <c:pt idx="1301" formatCode="0">
                  <c:v>4.4003378378378401E-2</c:v>
                </c:pt>
                <c:pt idx="1302" formatCode="0">
                  <c:v>4.91835585585585E-2</c:v>
                </c:pt>
                <c:pt idx="1303" formatCode="0">
                  <c:v>4.16103603603604E-2</c:v>
                </c:pt>
                <c:pt idx="1304" formatCode="0">
                  <c:v>3.5951576576576598E-2</c:v>
                </c:pt>
                <c:pt idx="1305" formatCode="0">
                  <c:v>4.10191441441441E-2</c:v>
                </c:pt>
                <c:pt idx="1306" formatCode="0">
                  <c:v>5.75731981981982E-2</c:v>
                </c:pt>
                <c:pt idx="1307" formatCode="0">
                  <c:v>5.7685810810810798E-2</c:v>
                </c:pt>
                <c:pt idx="1308" formatCode="0">
                  <c:v>6.6328828828828804E-2</c:v>
                </c:pt>
                <c:pt idx="1309" formatCode="0">
                  <c:v>5.6362612612612599E-2</c:v>
                </c:pt>
                <c:pt idx="1310" formatCode="0">
                  <c:v>5.3378378378378402E-2</c:v>
                </c:pt>
                <c:pt idx="1311" formatCode="0">
                  <c:v>5.7010135135135101E-2</c:v>
                </c:pt>
                <c:pt idx="1312" formatCode="0">
                  <c:v>7.4014639639639598E-2</c:v>
                </c:pt>
                <c:pt idx="1313" formatCode="0">
                  <c:v>7.6632882882882905E-2</c:v>
                </c:pt>
                <c:pt idx="1314" formatCode="0">
                  <c:v>5.9994369369369402E-2</c:v>
                </c:pt>
                <c:pt idx="1315" formatCode="0">
                  <c:v>6.0163288288288298E-2</c:v>
                </c:pt>
                <c:pt idx="1316" formatCode="0">
                  <c:v>4.9802927927927898E-2</c:v>
                </c:pt>
                <c:pt idx="1317" formatCode="0">
                  <c:v>4.5157657657657599E-2</c:v>
                </c:pt>
                <c:pt idx="1318" formatCode="0">
                  <c:v>4.4876126126126098E-2</c:v>
                </c:pt>
                <c:pt idx="1319" formatCode="0">
                  <c:v>5.01126126126126E-2</c:v>
                </c:pt>
                <c:pt idx="1320" formatCode="0">
                  <c:v>4.1328828828828802E-2</c:v>
                </c:pt>
                <c:pt idx="1321" formatCode="0">
                  <c:v>5.21396396396396E-2</c:v>
                </c:pt>
                <c:pt idx="1322" formatCode="0">
                  <c:v>9.85078828828828E-2</c:v>
                </c:pt>
                <c:pt idx="1323" formatCode="0">
                  <c:v>0.117483108108108</c:v>
                </c:pt>
                <c:pt idx="1324" formatCode="0">
                  <c:v>0.11323198198198201</c:v>
                </c:pt>
                <c:pt idx="1325" formatCode="0">
                  <c:v>0.114949324324324</c:v>
                </c:pt>
                <c:pt idx="1326" formatCode="0">
                  <c:v>0.119988738738739</c:v>
                </c:pt>
                <c:pt idx="1327" formatCode="0">
                  <c:v>0.126829954954955</c:v>
                </c:pt>
                <c:pt idx="1328" formatCode="0">
                  <c:v>0.13806306306306301</c:v>
                </c:pt>
                <c:pt idx="1329" formatCode="0">
                  <c:v>0.128885135135135</c:v>
                </c:pt>
                <c:pt idx="1330" formatCode="0">
                  <c:v>8.6796171171171096E-2</c:v>
                </c:pt>
                <c:pt idx="1331" formatCode="0">
                  <c:v>7.0270270270270302E-2</c:v>
                </c:pt>
                <c:pt idx="1332" formatCode="0">
                  <c:v>9.05123873873874E-2</c:v>
                </c:pt>
                <c:pt idx="1333" formatCode="0">
                  <c:v>9.0709459459459393E-2</c:v>
                </c:pt>
                <c:pt idx="1334" formatCode="0">
                  <c:v>8.4684684684684694E-2</c:v>
                </c:pt>
                <c:pt idx="1335" formatCode="0">
                  <c:v>7.3226351351351401E-2</c:v>
                </c:pt>
                <c:pt idx="1336" formatCode="0">
                  <c:v>5.1998873873873898E-2</c:v>
                </c:pt>
                <c:pt idx="1337" formatCode="0">
                  <c:v>4.8704954954954902E-2</c:v>
                </c:pt>
                <c:pt idx="1338" formatCode="0">
                  <c:v>4.7184684684684702E-2</c:v>
                </c:pt>
                <c:pt idx="1339" formatCode="0">
                  <c:v>4.2736486486486501E-2</c:v>
                </c:pt>
                <c:pt idx="1340" formatCode="0">
                  <c:v>2.8322072072072099E-2</c:v>
                </c:pt>
                <c:pt idx="1341" formatCode="0">
                  <c:v>4.4144144144144103E-2</c:v>
                </c:pt>
                <c:pt idx="1342" formatCode="0">
                  <c:v>6.2134009009008999E-2</c:v>
                </c:pt>
                <c:pt idx="1343" formatCode="0">
                  <c:v>5.74887387387387E-2</c:v>
                </c:pt>
                <c:pt idx="1344" formatCode="0">
                  <c:v>7.2635135135135101E-2</c:v>
                </c:pt>
                <c:pt idx="1345" formatCode="0">
                  <c:v>7.9335585585585594E-2</c:v>
                </c:pt>
                <c:pt idx="1346" formatCode="0">
                  <c:v>8.0095720720720701E-2</c:v>
                </c:pt>
                <c:pt idx="1347" formatCode="0">
                  <c:v>0.101548423423423</c:v>
                </c:pt>
                <c:pt idx="1348" formatCode="0">
                  <c:v>0.101661036036036</c:v>
                </c:pt>
                <c:pt idx="1349" formatCode="0">
                  <c:v>9.0005630630630606E-2</c:v>
                </c:pt>
                <c:pt idx="1350" formatCode="0">
                  <c:v>7.1340090090090097E-2</c:v>
                </c:pt>
                <c:pt idx="1351" formatCode="0">
                  <c:v>7.1283783783783805E-2</c:v>
                </c:pt>
                <c:pt idx="1352" formatCode="0">
                  <c:v>6.4893018018018001E-2</c:v>
                </c:pt>
                <c:pt idx="1353" formatCode="0">
                  <c:v>6.8834459459459402E-2</c:v>
                </c:pt>
                <c:pt idx="1354" formatCode="0">
                  <c:v>9.8761261261261196E-2</c:v>
                </c:pt>
                <c:pt idx="1355" formatCode="0">
                  <c:v>9.5805180180180194E-2</c:v>
                </c:pt>
                <c:pt idx="1356" formatCode="0">
                  <c:v>9.7381756756756699E-2</c:v>
                </c:pt>
                <c:pt idx="1357" formatCode="0">
                  <c:v>0.101266891891892</c:v>
                </c:pt>
                <c:pt idx="1358" formatCode="0">
                  <c:v>0.104363738738739</c:v>
                </c:pt>
                <c:pt idx="1359" formatCode="0">
                  <c:v>0.10427927927927901</c:v>
                </c:pt>
                <c:pt idx="1360" formatCode="0">
                  <c:v>9.6002252252252201E-2</c:v>
                </c:pt>
                <c:pt idx="1361" formatCode="0">
                  <c:v>8.0686936936936904E-2</c:v>
                </c:pt>
                <c:pt idx="1362" formatCode="0">
                  <c:v>4.9831081081081099E-2</c:v>
                </c:pt>
                <c:pt idx="1363" formatCode="0">
                  <c:v>3.52477477477477E-2</c:v>
                </c:pt>
                <c:pt idx="1364" formatCode="0">
                  <c:v>3.9470720720720699E-2</c:v>
                </c:pt>
                <c:pt idx="1365" formatCode="0">
                  <c:v>3.7162162162162102E-2</c:v>
                </c:pt>
                <c:pt idx="1366" formatCode="0">
                  <c:v>3.5472972972972999E-2</c:v>
                </c:pt>
                <c:pt idx="1367" formatCode="0">
                  <c:v>3.4375000000000003E-2</c:v>
                </c:pt>
                <c:pt idx="1368" formatCode="0">
                  <c:v>4.6509009009008999E-2</c:v>
                </c:pt>
                <c:pt idx="1369" formatCode="0">
                  <c:v>6.2246621621621603E-2</c:v>
                </c:pt>
                <c:pt idx="1370" formatCode="0">
                  <c:v>6.5653153153153093E-2</c:v>
                </c:pt>
                <c:pt idx="1371" formatCode="0">
                  <c:v>6.4667792792792805E-2</c:v>
                </c:pt>
                <c:pt idx="1372" formatCode="0">
                  <c:v>5.9740990990990998E-2</c:v>
                </c:pt>
                <c:pt idx="1373" formatCode="0">
                  <c:v>5.98817567567567E-2</c:v>
                </c:pt>
                <c:pt idx="1374" formatCode="0">
                  <c:v>6.4780405405405403E-2</c:v>
                </c:pt>
                <c:pt idx="1375" formatCode="0">
                  <c:v>7.2860360360360393E-2</c:v>
                </c:pt>
                <c:pt idx="1376" formatCode="0">
                  <c:v>6.1880630630630602E-2</c:v>
                </c:pt>
                <c:pt idx="1377" formatCode="0">
                  <c:v>4.4228603603603603E-2</c:v>
                </c:pt>
                <c:pt idx="1378" formatCode="0">
                  <c:v>5.3547297297297299E-2</c:v>
                </c:pt>
                <c:pt idx="1379" formatCode="0">
                  <c:v>7.3395270270270305E-2</c:v>
                </c:pt>
                <c:pt idx="1380" formatCode="0">
                  <c:v>7.02421171171171E-2</c:v>
                </c:pt>
                <c:pt idx="1381" formatCode="0">
                  <c:v>6.2105855855855797E-2</c:v>
                </c:pt>
                <c:pt idx="1382" formatCode="0">
                  <c:v>5.5574324324324298E-2</c:v>
                </c:pt>
                <c:pt idx="1383" formatCode="0">
                  <c:v>4.76351351351351E-2</c:v>
                </c:pt>
                <c:pt idx="1384" formatCode="0">
                  <c:v>4.6424549549549499E-2</c:v>
                </c:pt>
                <c:pt idx="1385" formatCode="0">
                  <c:v>5.4842342342342303E-2</c:v>
                </c:pt>
                <c:pt idx="1386" formatCode="0">
                  <c:v>4.40596846846847E-2</c:v>
                </c:pt>
                <c:pt idx="1387" formatCode="0">
                  <c:v>2.3648648648648601E-2</c:v>
                </c:pt>
                <c:pt idx="1388" formatCode="0">
                  <c:v>2.0748873873873901E-2</c:v>
                </c:pt>
                <c:pt idx="1389" formatCode="0">
                  <c:v>2.8237612612612598E-2</c:v>
                </c:pt>
                <c:pt idx="1390" formatCode="0">
                  <c:v>3.4121621621621599E-2</c:v>
                </c:pt>
                <c:pt idx="1391" formatCode="0">
                  <c:v>4.0399774774774799E-2</c:v>
                </c:pt>
                <c:pt idx="1392" formatCode="0">
                  <c:v>4.6396396396396401E-2</c:v>
                </c:pt>
                <c:pt idx="1393" formatCode="0">
                  <c:v>4.0709459459459398E-2</c:v>
                </c:pt>
                <c:pt idx="1394" formatCode="0">
                  <c:v>3.94144144144144E-2</c:v>
                </c:pt>
                <c:pt idx="1395" formatCode="0">
                  <c:v>3.7190315315315303E-2</c:v>
                </c:pt>
                <c:pt idx="1396" formatCode="0">
                  <c:v>4.0625000000000001E-2</c:v>
                </c:pt>
                <c:pt idx="1397" formatCode="0">
                  <c:v>3.6204954954954897E-2</c:v>
                </c:pt>
                <c:pt idx="1398" formatCode="0">
                  <c:v>3.05743243243243E-2</c:v>
                </c:pt>
                <c:pt idx="1399" formatCode="0">
                  <c:v>2.7195945945945901E-2</c:v>
                </c:pt>
                <c:pt idx="1400" formatCode="0">
                  <c:v>2.13119369369369E-2</c:v>
                </c:pt>
                <c:pt idx="1401" formatCode="0">
                  <c:v>1.8581081081081099E-2</c:v>
                </c:pt>
                <c:pt idx="1402" formatCode="0">
                  <c:v>1.41891891891892E-2</c:v>
                </c:pt>
                <c:pt idx="1403" formatCode="0">
                  <c:v>1.57939189189189E-2</c:v>
                </c:pt>
                <c:pt idx="1404" formatCode="0">
                  <c:v>1.4921171171171199E-2</c:v>
                </c:pt>
                <c:pt idx="1405" formatCode="0">
                  <c:v>1.3907657657657699E-2</c:v>
                </c:pt>
                <c:pt idx="1406" formatCode="0">
                  <c:v>1.7877252252252201E-2</c:v>
                </c:pt>
                <c:pt idx="1407" formatCode="0">
                  <c:v>1.7652027027026999E-2</c:v>
                </c:pt>
                <c:pt idx="1408" formatCode="0">
                  <c:v>1.8074324324324299E-2</c:v>
                </c:pt>
                <c:pt idx="1409" formatCode="0">
                  <c:v>1.9172297297297299E-2</c:v>
                </c:pt>
                <c:pt idx="1410" formatCode="0">
                  <c:v>2.3930180180180199E-2</c:v>
                </c:pt>
                <c:pt idx="1411" formatCode="0">
                  <c:v>3.1813063063063099E-2</c:v>
                </c:pt>
                <c:pt idx="1412" formatCode="0">
                  <c:v>3.6204954954954897E-2</c:v>
                </c:pt>
                <c:pt idx="1413" formatCode="0">
                  <c:v>4.7325450450450397E-2</c:v>
                </c:pt>
                <c:pt idx="1414" formatCode="0">
                  <c:v>5.2702702702702699E-2</c:v>
                </c:pt>
                <c:pt idx="1415" formatCode="0">
                  <c:v>5.3519144144144097E-2</c:v>
                </c:pt>
                <c:pt idx="1416" formatCode="0">
                  <c:v>5.3547297297297299E-2</c:v>
                </c:pt>
                <c:pt idx="1417" formatCode="0">
                  <c:v>5.9994369369369402E-2</c:v>
                </c:pt>
                <c:pt idx="1418" formatCode="0">
                  <c:v>6.6863738738738701E-2</c:v>
                </c:pt>
                <c:pt idx="1419" formatCode="0">
                  <c:v>7.9898648648648596E-2</c:v>
                </c:pt>
                <c:pt idx="1420" formatCode="0">
                  <c:v>0.100872747747748</c:v>
                </c:pt>
                <c:pt idx="1421" formatCode="0">
                  <c:v>0.11858108108108099</c:v>
                </c:pt>
                <c:pt idx="1422" formatCode="0">
                  <c:v>0.117286036036036</c:v>
                </c:pt>
                <c:pt idx="1423" formatCode="0">
                  <c:v>0.117539414414414</c:v>
                </c:pt>
                <c:pt idx="1424" formatCode="0">
                  <c:v>0.12942004504504501</c:v>
                </c:pt>
                <c:pt idx="1425" formatCode="0">
                  <c:v>0.131953828828829</c:v>
                </c:pt>
                <c:pt idx="1426" formatCode="0">
                  <c:v>0.121875</c:v>
                </c:pt>
                <c:pt idx="1427" formatCode="0">
                  <c:v>0.101632882882883</c:v>
                </c:pt>
                <c:pt idx="1428" formatCode="0">
                  <c:v>7.27759009009009E-2</c:v>
                </c:pt>
                <c:pt idx="1429" formatCode="0">
                  <c:v>4.3975225225225199E-2</c:v>
                </c:pt>
                <c:pt idx="1430" formatCode="0">
                  <c:v>3.70213963963964E-2</c:v>
                </c:pt>
                <c:pt idx="1431" formatCode="0">
                  <c:v>4.0061936936936902E-2</c:v>
                </c:pt>
                <c:pt idx="1432" formatCode="0">
                  <c:v>7.0579954954954893E-2</c:v>
                </c:pt>
                <c:pt idx="1433" formatCode="0">
                  <c:v>7.6801801801801795E-2</c:v>
                </c:pt>
                <c:pt idx="1434" formatCode="0">
                  <c:v>8.4684684684684694E-2</c:v>
                </c:pt>
                <c:pt idx="1435" formatCode="0">
                  <c:v>9.6143018018018001E-2</c:v>
                </c:pt>
                <c:pt idx="1436" formatCode="0">
                  <c:v>0.10329391891891899</c:v>
                </c:pt>
                <c:pt idx="1437" formatCode="0">
                  <c:v>0.10472972972973001</c:v>
                </c:pt>
                <c:pt idx="1438" formatCode="0">
                  <c:v>0.11669481981981999</c:v>
                </c:pt>
                <c:pt idx="1439" formatCode="0">
                  <c:v>0.114695945945946</c:v>
                </c:pt>
                <c:pt idx="1440" formatCode="0">
                  <c:v>8.2150900900900894E-2</c:v>
                </c:pt>
                <c:pt idx="1441" formatCode="0">
                  <c:v>9.0540540540540504E-2</c:v>
                </c:pt>
                <c:pt idx="1442" formatCode="0">
                  <c:v>9.6368243243243196E-2</c:v>
                </c:pt>
                <c:pt idx="1443" formatCode="0">
                  <c:v>8.4431306306306297E-2</c:v>
                </c:pt>
                <c:pt idx="1444" formatCode="0">
                  <c:v>8.0968468468468405E-2</c:v>
                </c:pt>
                <c:pt idx="1445" formatCode="0">
                  <c:v>9.1159909909909895E-2</c:v>
                </c:pt>
                <c:pt idx="1446" formatCode="0">
                  <c:v>9.2792792792792803E-2</c:v>
                </c:pt>
                <c:pt idx="1447" formatCode="0">
                  <c:v>9.5692567567567499E-2</c:v>
                </c:pt>
                <c:pt idx="1448" formatCode="0">
                  <c:v>0.103688063063063</c:v>
                </c:pt>
                <c:pt idx="1449" formatCode="0">
                  <c:v>8.9695945945945904E-2</c:v>
                </c:pt>
                <c:pt idx="1450" formatCode="0">
                  <c:v>7.6886261261261302E-2</c:v>
                </c:pt>
                <c:pt idx="1451" formatCode="0">
                  <c:v>7.4521396396396405E-2</c:v>
                </c:pt>
                <c:pt idx="1452" formatCode="0">
                  <c:v>7.3648648648648604E-2</c:v>
                </c:pt>
                <c:pt idx="1453" formatCode="0">
                  <c:v>6.8018018018018003E-2</c:v>
                </c:pt>
                <c:pt idx="1454" formatCode="0">
                  <c:v>5.4870495495495497E-2</c:v>
                </c:pt>
                <c:pt idx="1455" formatCode="0">
                  <c:v>5.43355855855856E-2</c:v>
                </c:pt>
                <c:pt idx="1456" formatCode="0">
                  <c:v>4.8676801801801797E-2</c:v>
                </c:pt>
                <c:pt idx="1457" formatCode="0">
                  <c:v>4.2426801801801799E-2</c:v>
                </c:pt>
                <c:pt idx="1458" formatCode="0">
                  <c:v>4.1920045045044999E-2</c:v>
                </c:pt>
                <c:pt idx="1459" formatCode="0">
                  <c:v>4.8113738738738698E-2</c:v>
                </c:pt>
                <c:pt idx="1460" formatCode="0">
                  <c:v>4.7916666666666698E-2</c:v>
                </c:pt>
                <c:pt idx="1461" formatCode="0">
                  <c:v>4.5157657657657703E-2</c:v>
                </c:pt>
                <c:pt idx="1462" formatCode="0">
                  <c:v>4.8676801801801797E-2</c:v>
                </c:pt>
                <c:pt idx="1463" formatCode="0">
                  <c:v>4.1131756756756802E-2</c:v>
                </c:pt>
                <c:pt idx="1464" formatCode="0">
                  <c:v>2.7956081081081101E-2</c:v>
                </c:pt>
                <c:pt idx="1465" formatCode="0">
                  <c:v>2.3930180180180199E-2</c:v>
                </c:pt>
                <c:pt idx="1466" formatCode="0">
                  <c:v>2.37894144144144E-2</c:v>
                </c:pt>
                <c:pt idx="1467" formatCode="0">
                  <c:v>1.88626126126126E-2</c:v>
                </c:pt>
                <c:pt idx="1468" formatCode="0">
                  <c:v>2.0608108108108099E-2</c:v>
                </c:pt>
                <c:pt idx="1469" formatCode="0">
                  <c:v>2.4690315315315299E-2</c:v>
                </c:pt>
                <c:pt idx="1470" formatCode="0">
                  <c:v>3.3136261261261298E-2</c:v>
                </c:pt>
                <c:pt idx="1471" formatCode="0">
                  <c:v>3.9611486486486498E-2</c:v>
                </c:pt>
                <c:pt idx="1472" formatCode="0">
                  <c:v>3.9949324324324298E-2</c:v>
                </c:pt>
                <c:pt idx="1473" formatCode="0">
                  <c:v>4.42567567567567E-2</c:v>
                </c:pt>
                <c:pt idx="1474" formatCode="0">
                  <c:v>5.3265765765765798E-2</c:v>
                </c:pt>
                <c:pt idx="1475" formatCode="0">
                  <c:v>6.3400900900900906E-2</c:v>
                </c:pt>
                <c:pt idx="1476" formatCode="0">
                  <c:v>7.6998873873873899E-2</c:v>
                </c:pt>
                <c:pt idx="1477" formatCode="0">
                  <c:v>8.6402027027026998E-2</c:v>
                </c:pt>
                <c:pt idx="1478" formatCode="0">
                  <c:v>7.5253378378378394E-2</c:v>
                </c:pt>
                <c:pt idx="1479" formatCode="0">
                  <c:v>7.5225225225225206E-2</c:v>
                </c:pt>
                <c:pt idx="1480" formatCode="0">
                  <c:v>9.2595720720720698E-2</c:v>
                </c:pt>
                <c:pt idx="1481" formatCode="0">
                  <c:v>0.10073198198198199</c:v>
                </c:pt>
                <c:pt idx="1482" formatCode="0">
                  <c:v>9.7156531531531504E-2</c:v>
                </c:pt>
                <c:pt idx="1483" formatCode="0">
                  <c:v>0.101492117117117</c:v>
                </c:pt>
                <c:pt idx="1484" formatCode="0">
                  <c:v>8.6120495495495497E-2</c:v>
                </c:pt>
                <c:pt idx="1485" formatCode="0">
                  <c:v>6.7708333333333301E-2</c:v>
                </c:pt>
                <c:pt idx="1486" formatCode="0">
                  <c:v>6.6047297297297303E-2</c:v>
                </c:pt>
                <c:pt idx="1487" formatCode="0">
                  <c:v>7.6801801801801795E-2</c:v>
                </c:pt>
                <c:pt idx="1488" formatCode="0">
                  <c:v>7.4831081081081094E-2</c:v>
                </c:pt>
                <c:pt idx="1489" formatCode="0">
                  <c:v>8.2798423423423403E-2</c:v>
                </c:pt>
                <c:pt idx="1490" formatCode="0">
                  <c:v>8.8203828828828795E-2</c:v>
                </c:pt>
                <c:pt idx="1491" formatCode="0">
                  <c:v>8.1250000000000003E-2</c:v>
                </c:pt>
                <c:pt idx="1492" formatCode="0">
                  <c:v>8.4797297297297305E-2</c:v>
                </c:pt>
                <c:pt idx="1493" formatCode="0">
                  <c:v>8.6542792792792797E-2</c:v>
                </c:pt>
                <c:pt idx="1494" formatCode="0">
                  <c:v>0.114386261261261</c:v>
                </c:pt>
                <c:pt idx="1495" formatCode="0">
                  <c:v>0.13336148648648599</c:v>
                </c:pt>
                <c:pt idx="1496" formatCode="0">
                  <c:v>0.17421171171171199</c:v>
                </c:pt>
                <c:pt idx="1497" formatCode="0">
                  <c:v>0.22874436936936901</c:v>
                </c:pt>
                <c:pt idx="1498" formatCode="0">
                  <c:v>0.24893018018018001</c:v>
                </c:pt>
                <c:pt idx="1499" formatCode="0">
                  <c:v>0.25152027027027002</c:v>
                </c:pt>
                <c:pt idx="1500" formatCode="0">
                  <c:v>0.25016891891891901</c:v>
                </c:pt>
                <c:pt idx="1501" formatCode="0">
                  <c:v>0.26829954954954999</c:v>
                </c:pt>
                <c:pt idx="1502" formatCode="0">
                  <c:v>0.25534909909909898</c:v>
                </c:pt>
                <c:pt idx="1503" formatCode="0">
                  <c:v>0.23533220720720699</c:v>
                </c:pt>
                <c:pt idx="1504" formatCode="0">
                  <c:v>0.18620495495495501</c:v>
                </c:pt>
                <c:pt idx="1505" formatCode="0">
                  <c:v>0.132882882882883</c:v>
                </c:pt>
                <c:pt idx="1506" formatCode="0">
                  <c:v>0.109966216216216</c:v>
                </c:pt>
                <c:pt idx="1507" formatCode="0">
                  <c:v>0.111936936936937</c:v>
                </c:pt>
                <c:pt idx="1508" formatCode="0">
                  <c:v>0.13063063063063099</c:v>
                </c:pt>
                <c:pt idx="1509" formatCode="0">
                  <c:v>0.14605855855855901</c:v>
                </c:pt>
                <c:pt idx="1510" formatCode="0">
                  <c:v>0.160022522522523</c:v>
                </c:pt>
                <c:pt idx="1511" formatCode="0">
                  <c:v>0.16233108108108099</c:v>
                </c:pt>
                <c:pt idx="1512" formatCode="0">
                  <c:v>0.164217342342342</c:v>
                </c:pt>
                <c:pt idx="1513" formatCode="0">
                  <c:v>0.14572072072072101</c:v>
                </c:pt>
                <c:pt idx="1514" formatCode="0">
                  <c:v>0.14135698198198199</c:v>
                </c:pt>
                <c:pt idx="1515" formatCode="0">
                  <c:v>0.13831644144144101</c:v>
                </c:pt>
                <c:pt idx="1516" formatCode="0">
                  <c:v>0.12297297297297299</c:v>
                </c:pt>
                <c:pt idx="1517" formatCode="0">
                  <c:v>9.8789414414414398E-2</c:v>
                </c:pt>
                <c:pt idx="1518" formatCode="0">
                  <c:v>8.3671171171171205E-2</c:v>
                </c:pt>
                <c:pt idx="1519" formatCode="0">
                  <c:v>8.4543918918918895E-2</c:v>
                </c:pt>
                <c:pt idx="1520" formatCode="0">
                  <c:v>7.7505630630630595E-2</c:v>
                </c:pt>
                <c:pt idx="1521" formatCode="0">
                  <c:v>8.0292792792792805E-2</c:v>
                </c:pt>
                <c:pt idx="1522" formatCode="0">
                  <c:v>8.5304054054054002E-2</c:v>
                </c:pt>
                <c:pt idx="1523" formatCode="0">
                  <c:v>8.4262387387387394E-2</c:v>
                </c:pt>
                <c:pt idx="1524" formatCode="0">
                  <c:v>9.4228603603603606E-2</c:v>
                </c:pt>
                <c:pt idx="1525" formatCode="0">
                  <c:v>9.9774774774774797E-2</c:v>
                </c:pt>
                <c:pt idx="1526" formatCode="0">
                  <c:v>0.107488738738739</c:v>
                </c:pt>
                <c:pt idx="1527" formatCode="0">
                  <c:v>9.5411036036035998E-2</c:v>
                </c:pt>
                <c:pt idx="1528" formatCode="0">
                  <c:v>9.3834459459459396E-2</c:v>
                </c:pt>
                <c:pt idx="1529" formatCode="0">
                  <c:v>0.102083333333333</c:v>
                </c:pt>
                <c:pt idx="1530" formatCode="0">
                  <c:v>9.3158783783783797E-2</c:v>
                </c:pt>
                <c:pt idx="1531" formatCode="0">
                  <c:v>0.102421171171171</c:v>
                </c:pt>
                <c:pt idx="1532" formatCode="0">
                  <c:v>0.106587837837838</c:v>
                </c:pt>
                <c:pt idx="1533" formatCode="0">
                  <c:v>9.6509009009008995E-2</c:v>
                </c:pt>
                <c:pt idx="1534" formatCode="0">
                  <c:v>9.1328828828828798E-2</c:v>
                </c:pt>
                <c:pt idx="1535" formatCode="0">
                  <c:v>0.16326013513513499</c:v>
                </c:pt>
                <c:pt idx="1536" formatCode="0">
                  <c:v>0.18665540540540501</c:v>
                </c:pt>
                <c:pt idx="1537" formatCode="0">
                  <c:v>0.198676801801802</c:v>
                </c:pt>
                <c:pt idx="1538" formatCode="0">
                  <c:v>0.217849099099099</c:v>
                </c:pt>
                <c:pt idx="1539" formatCode="0">
                  <c:v>0.20988175675675699</c:v>
                </c:pt>
                <c:pt idx="1540" formatCode="0">
                  <c:v>0.20503941441441401</c:v>
                </c:pt>
                <c:pt idx="1541" formatCode="0">
                  <c:v>0.19904279279279299</c:v>
                </c:pt>
                <c:pt idx="1542" formatCode="0">
                  <c:v>0.18262950450450499</c:v>
                </c:pt>
                <c:pt idx="1543" formatCode="0">
                  <c:v>0.10478603603603601</c:v>
                </c:pt>
                <c:pt idx="1544" formatCode="0">
                  <c:v>9.4059684684684702E-2</c:v>
                </c:pt>
                <c:pt idx="1545" formatCode="0">
                  <c:v>6.8102477477477497E-2</c:v>
                </c:pt>
                <c:pt idx="1546" formatCode="0">
                  <c:v>5.1210585585585597E-2</c:v>
                </c:pt>
                <c:pt idx="1547" formatCode="0">
                  <c:v>4.5495495495495503E-2</c:v>
                </c:pt>
                <c:pt idx="1548" formatCode="0">
                  <c:v>2.9082207207207202E-2</c:v>
                </c:pt>
                <c:pt idx="1549" formatCode="0">
                  <c:v>2.7730855855855802E-2</c:v>
                </c:pt>
                <c:pt idx="1550" formatCode="0">
                  <c:v>3.74436936936937E-2</c:v>
                </c:pt>
                <c:pt idx="1551" formatCode="0">
                  <c:v>4.36373873873874E-2</c:v>
                </c:pt>
                <c:pt idx="1552" formatCode="0">
                  <c:v>4.8930180180180201E-2</c:v>
                </c:pt>
                <c:pt idx="1553" formatCode="0">
                  <c:v>5.8783783783783801E-2</c:v>
                </c:pt>
                <c:pt idx="1554" formatCode="0">
                  <c:v>0.16711711711711699</c:v>
                </c:pt>
                <c:pt idx="1555" formatCode="0">
                  <c:v>0.19349662162162201</c:v>
                </c:pt>
                <c:pt idx="1556" formatCode="0">
                  <c:v>0.217849099099099</c:v>
                </c:pt>
                <c:pt idx="1557" formatCode="0">
                  <c:v>0.24313063063063101</c:v>
                </c:pt>
                <c:pt idx="1558" formatCode="0">
                  <c:v>0.24890202702702699</c:v>
                </c:pt>
                <c:pt idx="1559" formatCode="0">
                  <c:v>0.244510135135135</c:v>
                </c:pt>
                <c:pt idx="1560" formatCode="0">
                  <c:v>0.23229166666666701</c:v>
                </c:pt>
                <c:pt idx="1561" formatCode="0">
                  <c:v>0.22176238738738699</c:v>
                </c:pt>
                <c:pt idx="1562" formatCode="0">
                  <c:v>0.109318693693694</c:v>
                </c:pt>
                <c:pt idx="1563" formatCode="0">
                  <c:v>8.4515765765765694E-2</c:v>
                </c:pt>
                <c:pt idx="1564" formatCode="0">
                  <c:v>6.0782657657657599E-2</c:v>
                </c:pt>
                <c:pt idx="1565" formatCode="0">
                  <c:v>0.105827702702703</c:v>
                </c:pt>
                <c:pt idx="1566" formatCode="0">
                  <c:v>0.11424549549549499</c:v>
                </c:pt>
                <c:pt idx="1567" formatCode="0">
                  <c:v>0.11891891891891899</c:v>
                </c:pt>
                <c:pt idx="1568" formatCode="0">
                  <c:v>0.123958333333333</c:v>
                </c:pt>
                <c:pt idx="1569" formatCode="0">
                  <c:v>0.14101914414414399</c:v>
                </c:pt>
                <c:pt idx="1570" formatCode="0">
                  <c:v>0.156925675675676</c:v>
                </c:pt>
                <c:pt idx="1571" formatCode="0">
                  <c:v>0.18538851351351299</c:v>
                </c:pt>
                <c:pt idx="1572" formatCode="0">
                  <c:v>0.22232545045044999</c:v>
                </c:pt>
                <c:pt idx="1573" formatCode="0">
                  <c:v>0.20267454954955</c:v>
                </c:pt>
                <c:pt idx="1574" formatCode="0">
                  <c:v>0.209740990990991</c:v>
                </c:pt>
                <c:pt idx="1575" formatCode="0">
                  <c:v>0.222072072072072</c:v>
                </c:pt>
                <c:pt idx="1576" formatCode="0">
                  <c:v>0.225140765765766</c:v>
                </c:pt>
                <c:pt idx="1577" formatCode="0">
                  <c:v>0.21455518018017999</c:v>
                </c:pt>
                <c:pt idx="1578" formatCode="0">
                  <c:v>0.19974662162162199</c:v>
                </c:pt>
                <c:pt idx="1579" formatCode="0">
                  <c:v>0.198085585585586</c:v>
                </c:pt>
                <c:pt idx="1580" formatCode="0">
                  <c:v>0.17556306306306299</c:v>
                </c:pt>
                <c:pt idx="1581" formatCode="0">
                  <c:v>0.171283783783784</c:v>
                </c:pt>
                <c:pt idx="1582" formatCode="0">
                  <c:v>0.166272522522523</c:v>
                </c:pt>
                <c:pt idx="1583" formatCode="0">
                  <c:v>0.166047297297297</c:v>
                </c:pt>
                <c:pt idx="1584" formatCode="0">
                  <c:v>0.16759572072072099</c:v>
                </c:pt>
                <c:pt idx="1585" formatCode="0">
                  <c:v>0.181897522522522</c:v>
                </c:pt>
                <c:pt idx="1586" formatCode="0">
                  <c:v>0.20157657657657699</c:v>
                </c:pt>
                <c:pt idx="1587" formatCode="0">
                  <c:v>0.195157657657658</c:v>
                </c:pt>
                <c:pt idx="1588" formatCode="0">
                  <c:v>0.208474099099099</c:v>
                </c:pt>
                <c:pt idx="1589" formatCode="0">
                  <c:v>0.186036036036036</c:v>
                </c:pt>
                <c:pt idx="1590" formatCode="0">
                  <c:v>0.170748873873874</c:v>
                </c:pt>
                <c:pt idx="1591" formatCode="0">
                  <c:v>0.16131756756756799</c:v>
                </c:pt>
                <c:pt idx="1592" formatCode="0">
                  <c:v>0.16739864864864901</c:v>
                </c:pt>
                <c:pt idx="1593" formatCode="0">
                  <c:v>0.19163851351351299</c:v>
                </c:pt>
                <c:pt idx="1594" formatCode="0">
                  <c:v>0.18826013513513501</c:v>
                </c:pt>
                <c:pt idx="1595" formatCode="0">
                  <c:v>0.19704391891891901</c:v>
                </c:pt>
                <c:pt idx="1596" formatCode="0">
                  <c:v>0.206334459459459</c:v>
                </c:pt>
                <c:pt idx="1597" formatCode="0">
                  <c:v>0.20489864864864901</c:v>
                </c:pt>
                <c:pt idx="1598" formatCode="0">
                  <c:v>0.197100225225225</c:v>
                </c:pt>
                <c:pt idx="1599" formatCode="0">
                  <c:v>0.219904279279279</c:v>
                </c:pt>
                <c:pt idx="1600" formatCode="0">
                  <c:v>0.226295045045045</c:v>
                </c:pt>
                <c:pt idx="1601" formatCode="0">
                  <c:v>0.201295045045045</c:v>
                </c:pt>
                <c:pt idx="1602" formatCode="0">
                  <c:v>0.19842342342342301</c:v>
                </c:pt>
                <c:pt idx="1603" formatCode="0">
                  <c:v>0.188091216216216</c:v>
                </c:pt>
                <c:pt idx="1604" formatCode="0">
                  <c:v>0.16990427927927901</c:v>
                </c:pt>
                <c:pt idx="1605" formatCode="0">
                  <c:v>0.16221846846846799</c:v>
                </c:pt>
                <c:pt idx="1606" formatCode="0">
                  <c:v>0.16579391891891901</c:v>
                </c:pt>
                <c:pt idx="1607" formatCode="0">
                  <c:v>0.15450450450450401</c:v>
                </c:pt>
                <c:pt idx="1608" formatCode="0">
                  <c:v>0.15219594594594599</c:v>
                </c:pt>
                <c:pt idx="1609" formatCode="0">
                  <c:v>0.15216779279279299</c:v>
                </c:pt>
                <c:pt idx="1610" formatCode="0">
                  <c:v>0.15610923423423401</c:v>
                </c:pt>
                <c:pt idx="1611" formatCode="0">
                  <c:v>0.140737612612613</c:v>
                </c:pt>
                <c:pt idx="1612" formatCode="0">
                  <c:v>0.12756193693693699</c:v>
                </c:pt>
                <c:pt idx="1613" formatCode="0">
                  <c:v>0.123367117117117</c:v>
                </c:pt>
                <c:pt idx="1614" formatCode="0">
                  <c:v>0.116441441441441</c:v>
                </c:pt>
                <c:pt idx="1615" formatCode="0">
                  <c:v>9.9408783783783705E-2</c:v>
                </c:pt>
                <c:pt idx="1616" formatCode="0">
                  <c:v>8.2967342342342307E-2</c:v>
                </c:pt>
                <c:pt idx="1617" formatCode="0">
                  <c:v>7.8941441441441398E-2</c:v>
                </c:pt>
                <c:pt idx="1618" formatCode="0">
                  <c:v>6.8018018018018003E-2</c:v>
                </c:pt>
                <c:pt idx="1619" formatCode="0">
                  <c:v>6.11486486486486E-2</c:v>
                </c:pt>
                <c:pt idx="1620" formatCode="0">
                  <c:v>5.34065315315315E-2</c:v>
                </c:pt>
                <c:pt idx="1621" formatCode="0">
                  <c:v>4.9155405405405403E-2</c:v>
                </c:pt>
                <c:pt idx="1622" formatCode="0">
                  <c:v>5.4166666666666703E-2</c:v>
                </c:pt>
                <c:pt idx="1623" formatCode="0">
                  <c:v>5.8164414414414403E-2</c:v>
                </c:pt>
                <c:pt idx="1624" formatCode="0">
                  <c:v>5.5658783783783798E-2</c:v>
                </c:pt>
                <c:pt idx="1625" formatCode="0">
                  <c:v>4.2145270270270298E-2</c:v>
                </c:pt>
                <c:pt idx="1626" formatCode="0">
                  <c:v>3.7049549549549497E-2</c:v>
                </c:pt>
                <c:pt idx="1627" formatCode="0">
                  <c:v>4.0033783783783798E-2</c:v>
                </c:pt>
                <c:pt idx="1628" formatCode="0">
                  <c:v>4.3890765765765803E-2</c:v>
                </c:pt>
                <c:pt idx="1629" formatCode="0">
                  <c:v>4.4087837837837797E-2</c:v>
                </c:pt>
                <c:pt idx="1630" formatCode="0">
                  <c:v>4.8789414414414402E-2</c:v>
                </c:pt>
                <c:pt idx="1631" formatCode="0">
                  <c:v>5.0281531531531497E-2</c:v>
                </c:pt>
                <c:pt idx="1632" formatCode="0">
                  <c:v>4.72128378378378E-2</c:v>
                </c:pt>
                <c:pt idx="1633" formatCode="0">
                  <c:v>5.8277027027027001E-2</c:v>
                </c:pt>
                <c:pt idx="1634" formatCode="0">
                  <c:v>9.6931306306306295E-2</c:v>
                </c:pt>
                <c:pt idx="1635" formatCode="0">
                  <c:v>0.11185247747747699</c:v>
                </c:pt>
                <c:pt idx="1636" formatCode="0">
                  <c:v>0.123902027027027</c:v>
                </c:pt>
                <c:pt idx="1637" formatCode="0">
                  <c:v>0.14341216216216199</c:v>
                </c:pt>
                <c:pt idx="1638" formatCode="0">
                  <c:v>0.14755067567567601</c:v>
                </c:pt>
                <c:pt idx="1639" formatCode="0">
                  <c:v>0.14456644144144101</c:v>
                </c:pt>
                <c:pt idx="1640" formatCode="0">
                  <c:v>0.14239864864864901</c:v>
                </c:pt>
                <c:pt idx="1641" formatCode="0">
                  <c:v>0.13817567567567601</c:v>
                </c:pt>
                <c:pt idx="1642" formatCode="0">
                  <c:v>0.102984234234234</c:v>
                </c:pt>
                <c:pt idx="1643" formatCode="0">
                  <c:v>8.7499999999999994E-2</c:v>
                </c:pt>
                <c:pt idx="1644" formatCode="0">
                  <c:v>8.4403153153153096E-2</c:v>
                </c:pt>
                <c:pt idx="1645" formatCode="0">
                  <c:v>7.0777027027026998E-2</c:v>
                </c:pt>
                <c:pt idx="1646" formatCode="0">
                  <c:v>5.8445945945945897E-2</c:v>
                </c:pt>
                <c:pt idx="1647" formatCode="0">
                  <c:v>5.3012387387387401E-2</c:v>
                </c:pt>
                <c:pt idx="1648" formatCode="0">
                  <c:v>5.5996621621621598E-2</c:v>
                </c:pt>
                <c:pt idx="1649" formatCode="0">
                  <c:v>5.4363738738738697E-2</c:v>
                </c:pt>
                <c:pt idx="1650" formatCode="0">
                  <c:v>5.5433558558558603E-2</c:v>
                </c:pt>
                <c:pt idx="1651" formatCode="0">
                  <c:v>6.9735360360360293E-2</c:v>
                </c:pt>
                <c:pt idx="1652" formatCode="0">
                  <c:v>6.8862612612612603E-2</c:v>
                </c:pt>
                <c:pt idx="1653" formatCode="0">
                  <c:v>6.7961711711711698E-2</c:v>
                </c:pt>
                <c:pt idx="1654" formatCode="0">
                  <c:v>6.9115990990991E-2</c:v>
                </c:pt>
                <c:pt idx="1655" formatCode="0">
                  <c:v>8.8288288288288302E-2</c:v>
                </c:pt>
                <c:pt idx="1656" formatCode="0">
                  <c:v>0.104588963963964</c:v>
                </c:pt>
                <c:pt idx="1657" formatCode="0">
                  <c:v>0.107263513513513</c:v>
                </c:pt>
                <c:pt idx="1658" formatCode="0">
                  <c:v>0.10929054054054101</c:v>
                </c:pt>
                <c:pt idx="1659" formatCode="0">
                  <c:v>9.4960585585585594E-2</c:v>
                </c:pt>
                <c:pt idx="1660" formatCode="0">
                  <c:v>8.8175675675675705E-2</c:v>
                </c:pt>
                <c:pt idx="1661" formatCode="0">
                  <c:v>8.1813063063063005E-2</c:v>
                </c:pt>
                <c:pt idx="1662" formatCode="0">
                  <c:v>9.0315315315315295E-2</c:v>
                </c:pt>
                <c:pt idx="1663" formatCode="0">
                  <c:v>9.5495495495495505E-2</c:v>
                </c:pt>
                <c:pt idx="1664" formatCode="0">
                  <c:v>7.4971846846846796E-2</c:v>
                </c:pt>
                <c:pt idx="1665" formatCode="0">
                  <c:v>9.4707207207207197E-2</c:v>
                </c:pt>
                <c:pt idx="1666" formatCode="0">
                  <c:v>9.5664414414414395E-2</c:v>
                </c:pt>
                <c:pt idx="1667" formatCode="0">
                  <c:v>0.14434121621621601</c:v>
                </c:pt>
                <c:pt idx="1668" formatCode="0">
                  <c:v>0.155658783783784</c:v>
                </c:pt>
                <c:pt idx="1669" formatCode="0">
                  <c:v>0.162077702702703</c:v>
                </c:pt>
                <c:pt idx="1670" formatCode="0">
                  <c:v>0.15712274774774801</c:v>
                </c:pt>
                <c:pt idx="1671" formatCode="0">
                  <c:v>0.13679617117117099</c:v>
                </c:pt>
                <c:pt idx="1672" formatCode="0">
                  <c:v>0.157826576576577</c:v>
                </c:pt>
                <c:pt idx="1673" formatCode="0">
                  <c:v>0.13226351351351301</c:v>
                </c:pt>
                <c:pt idx="1674" formatCode="0">
                  <c:v>0.136402027027027</c:v>
                </c:pt>
                <c:pt idx="1675" formatCode="0">
                  <c:v>8.5219594594594605E-2</c:v>
                </c:pt>
                <c:pt idx="1676" formatCode="0">
                  <c:v>7.4690315315315295E-2</c:v>
                </c:pt>
                <c:pt idx="1677" formatCode="0">
                  <c:v>7.4831081081081094E-2</c:v>
                </c:pt>
                <c:pt idx="1678" formatCode="0">
                  <c:v>8.0433558558558493E-2</c:v>
                </c:pt>
                <c:pt idx="1679" formatCode="0">
                  <c:v>7.9786036036035998E-2</c:v>
                </c:pt>
                <c:pt idx="1680" formatCode="0">
                  <c:v>6.2725225225225195E-2</c:v>
                </c:pt>
                <c:pt idx="1681" formatCode="0">
                  <c:v>6.5540540540540496E-2</c:v>
                </c:pt>
                <c:pt idx="1682" formatCode="0">
                  <c:v>5.7179054054053997E-2</c:v>
                </c:pt>
                <c:pt idx="1683" formatCode="0">
                  <c:v>7.1283783783783805E-2</c:v>
                </c:pt>
                <c:pt idx="1684" formatCode="0">
                  <c:v>8.7021396396396403E-2</c:v>
                </c:pt>
                <c:pt idx="1685" formatCode="0">
                  <c:v>0.11162725225225199</c:v>
                </c:pt>
                <c:pt idx="1686" formatCode="0">
                  <c:v>0.143581081081081</c:v>
                </c:pt>
                <c:pt idx="1687" formatCode="0">
                  <c:v>0.25976914414414398</c:v>
                </c:pt>
                <c:pt idx="1688" formatCode="0">
                  <c:v>0.37989864864864897</c:v>
                </c:pt>
                <c:pt idx="1689" formatCode="0">
                  <c:v>0.41159909909909898</c:v>
                </c:pt>
                <c:pt idx="1690" formatCode="0">
                  <c:v>0.42055180180180202</c:v>
                </c:pt>
                <c:pt idx="1691" formatCode="0">
                  <c:v>0.40957207207207202</c:v>
                </c:pt>
                <c:pt idx="1692" formatCode="0">
                  <c:v>0.39932432432432402</c:v>
                </c:pt>
                <c:pt idx="1693" formatCode="0">
                  <c:v>0.371790540540541</c:v>
                </c:pt>
                <c:pt idx="1694" formatCode="0">
                  <c:v>0.35940315315315302</c:v>
                </c:pt>
                <c:pt idx="1695" formatCode="0">
                  <c:v>0.248536036036036</c:v>
                </c:pt>
                <c:pt idx="1696" formatCode="0">
                  <c:v>0.12587274774774801</c:v>
                </c:pt>
                <c:pt idx="1697" formatCode="0">
                  <c:v>0.102871621621622</c:v>
                </c:pt>
                <c:pt idx="1698" formatCode="0">
                  <c:v>0.102421171171171</c:v>
                </c:pt>
                <c:pt idx="1699" formatCode="0">
                  <c:v>0.117314189189189</c:v>
                </c:pt>
                <c:pt idx="1700" formatCode="0">
                  <c:v>0.119763513513513</c:v>
                </c:pt>
                <c:pt idx="1701" formatCode="0">
                  <c:v>0.11714527027027</c:v>
                </c:pt>
                <c:pt idx="1702" formatCode="0">
                  <c:v>8.9358108108108097E-2</c:v>
                </c:pt>
                <c:pt idx="1703" formatCode="0">
                  <c:v>8.3952702702702706E-2</c:v>
                </c:pt>
                <c:pt idx="1704" formatCode="0">
                  <c:v>8.7640765765765696E-2</c:v>
                </c:pt>
                <c:pt idx="1705" formatCode="0">
                  <c:v>9.6931306306306295E-2</c:v>
                </c:pt>
                <c:pt idx="1706" formatCode="0">
                  <c:v>9.0709459459459393E-2</c:v>
                </c:pt>
                <c:pt idx="1707" formatCode="0">
                  <c:v>8.2122747747747707E-2</c:v>
                </c:pt>
                <c:pt idx="1708" formatCode="0">
                  <c:v>8.1897522522522498E-2</c:v>
                </c:pt>
                <c:pt idx="1709" formatCode="0">
                  <c:v>8.0546171171171202E-2</c:v>
                </c:pt>
                <c:pt idx="1710" formatCode="0">
                  <c:v>8.7950450450450399E-2</c:v>
                </c:pt>
                <c:pt idx="1711" formatCode="0">
                  <c:v>0.12584459459459499</c:v>
                </c:pt>
                <c:pt idx="1712" formatCode="0">
                  <c:v>0.15537725225225199</c:v>
                </c:pt>
                <c:pt idx="1713" formatCode="0">
                  <c:v>0.19062499999999999</c:v>
                </c:pt>
                <c:pt idx="1714" formatCode="0">
                  <c:v>0.22035472972973</c:v>
                </c:pt>
                <c:pt idx="1715" formatCode="0">
                  <c:v>0.24214527027027</c:v>
                </c:pt>
                <c:pt idx="1716" formatCode="0">
                  <c:v>0.24220157657657701</c:v>
                </c:pt>
              </c:numCache>
            </c:numRef>
          </c:val>
          <c:smooth val="0"/>
        </c:ser>
        <c:ser>
          <c:idx val="1"/>
          <c:order val="1"/>
          <c:tx>
            <c:strRef>
              <c:f>'Ariel &amp; Galen Nano talking'!$G$2</c:f>
              <c:strCache>
                <c:ptCount val="1"/>
                <c:pt idx="0">
                  <c:v>Product Description</c:v>
                </c:pt>
              </c:strCache>
            </c:strRef>
          </c:tx>
          <c:spPr>
            <a:ln w="12700"/>
          </c:spPr>
          <c:marker>
            <c:symbol val="none"/>
          </c:marker>
          <c:cat>
            <c:numRef>
              <c:f>'Ariel &amp; Galen Nano talking'!$A$3:$A$1719</c:f>
              <c:numCache>
                <c:formatCode>m/d/yy</c:formatCode>
                <c:ptCount val="1717"/>
                <c:pt idx="0">
                  <c:v>40179</c:v>
                </c:pt>
                <c:pt idx="1">
                  <c:v>40180</c:v>
                </c:pt>
                <c:pt idx="2">
                  <c:v>40181</c:v>
                </c:pt>
                <c:pt idx="3">
                  <c:v>40182</c:v>
                </c:pt>
                <c:pt idx="4">
                  <c:v>40183</c:v>
                </c:pt>
                <c:pt idx="5">
                  <c:v>40184</c:v>
                </c:pt>
                <c:pt idx="6">
                  <c:v>40185</c:v>
                </c:pt>
                <c:pt idx="7">
                  <c:v>40186</c:v>
                </c:pt>
                <c:pt idx="8">
                  <c:v>40187</c:v>
                </c:pt>
                <c:pt idx="9">
                  <c:v>40188</c:v>
                </c:pt>
                <c:pt idx="10">
                  <c:v>40189</c:v>
                </c:pt>
                <c:pt idx="11">
                  <c:v>40190</c:v>
                </c:pt>
                <c:pt idx="12">
                  <c:v>40191</c:v>
                </c:pt>
                <c:pt idx="13">
                  <c:v>40192</c:v>
                </c:pt>
                <c:pt idx="14">
                  <c:v>40193</c:v>
                </c:pt>
                <c:pt idx="15">
                  <c:v>40194</c:v>
                </c:pt>
                <c:pt idx="16">
                  <c:v>40195</c:v>
                </c:pt>
                <c:pt idx="17">
                  <c:v>40196</c:v>
                </c:pt>
                <c:pt idx="18">
                  <c:v>40197</c:v>
                </c:pt>
                <c:pt idx="19">
                  <c:v>40198</c:v>
                </c:pt>
                <c:pt idx="20">
                  <c:v>40199</c:v>
                </c:pt>
                <c:pt idx="21">
                  <c:v>40200</c:v>
                </c:pt>
                <c:pt idx="22">
                  <c:v>40201</c:v>
                </c:pt>
                <c:pt idx="23">
                  <c:v>40202</c:v>
                </c:pt>
                <c:pt idx="24">
                  <c:v>40203</c:v>
                </c:pt>
                <c:pt idx="25">
                  <c:v>40204</c:v>
                </c:pt>
                <c:pt idx="26">
                  <c:v>40205</c:v>
                </c:pt>
                <c:pt idx="27">
                  <c:v>40206</c:v>
                </c:pt>
                <c:pt idx="28">
                  <c:v>40207</c:v>
                </c:pt>
                <c:pt idx="29">
                  <c:v>40208</c:v>
                </c:pt>
                <c:pt idx="30">
                  <c:v>40209</c:v>
                </c:pt>
                <c:pt idx="31">
                  <c:v>40210</c:v>
                </c:pt>
                <c:pt idx="32">
                  <c:v>40211</c:v>
                </c:pt>
                <c:pt idx="33">
                  <c:v>40212</c:v>
                </c:pt>
                <c:pt idx="34">
                  <c:v>40213</c:v>
                </c:pt>
                <c:pt idx="35">
                  <c:v>40214</c:v>
                </c:pt>
                <c:pt idx="36">
                  <c:v>40215</c:v>
                </c:pt>
                <c:pt idx="37">
                  <c:v>40216</c:v>
                </c:pt>
                <c:pt idx="38">
                  <c:v>40217</c:v>
                </c:pt>
                <c:pt idx="39">
                  <c:v>40218</c:v>
                </c:pt>
                <c:pt idx="40">
                  <c:v>40219</c:v>
                </c:pt>
                <c:pt idx="41">
                  <c:v>40220</c:v>
                </c:pt>
                <c:pt idx="42">
                  <c:v>40221</c:v>
                </c:pt>
                <c:pt idx="43">
                  <c:v>40222</c:v>
                </c:pt>
                <c:pt idx="44">
                  <c:v>40223</c:v>
                </c:pt>
                <c:pt idx="45">
                  <c:v>40224</c:v>
                </c:pt>
                <c:pt idx="46">
                  <c:v>40225</c:v>
                </c:pt>
                <c:pt idx="47">
                  <c:v>40226</c:v>
                </c:pt>
                <c:pt idx="48">
                  <c:v>40227</c:v>
                </c:pt>
                <c:pt idx="49">
                  <c:v>40228</c:v>
                </c:pt>
                <c:pt idx="50">
                  <c:v>40229</c:v>
                </c:pt>
                <c:pt idx="51">
                  <c:v>40230</c:v>
                </c:pt>
                <c:pt idx="52">
                  <c:v>40231</c:v>
                </c:pt>
                <c:pt idx="53">
                  <c:v>40232</c:v>
                </c:pt>
                <c:pt idx="54">
                  <c:v>40233</c:v>
                </c:pt>
                <c:pt idx="55">
                  <c:v>40234</c:v>
                </c:pt>
                <c:pt idx="56">
                  <c:v>40235</c:v>
                </c:pt>
                <c:pt idx="57">
                  <c:v>40236</c:v>
                </c:pt>
                <c:pt idx="58">
                  <c:v>40237</c:v>
                </c:pt>
                <c:pt idx="59">
                  <c:v>40238</c:v>
                </c:pt>
                <c:pt idx="60">
                  <c:v>40239</c:v>
                </c:pt>
                <c:pt idx="61">
                  <c:v>40240</c:v>
                </c:pt>
                <c:pt idx="62">
                  <c:v>40241</c:v>
                </c:pt>
                <c:pt idx="63">
                  <c:v>40242</c:v>
                </c:pt>
                <c:pt idx="64">
                  <c:v>40243</c:v>
                </c:pt>
                <c:pt idx="65">
                  <c:v>40244</c:v>
                </c:pt>
                <c:pt idx="66">
                  <c:v>40245</c:v>
                </c:pt>
                <c:pt idx="67">
                  <c:v>40246</c:v>
                </c:pt>
                <c:pt idx="68">
                  <c:v>40247</c:v>
                </c:pt>
                <c:pt idx="69">
                  <c:v>40248</c:v>
                </c:pt>
                <c:pt idx="70">
                  <c:v>40249</c:v>
                </c:pt>
                <c:pt idx="71">
                  <c:v>40250</c:v>
                </c:pt>
                <c:pt idx="72">
                  <c:v>40251</c:v>
                </c:pt>
                <c:pt idx="73">
                  <c:v>40252</c:v>
                </c:pt>
                <c:pt idx="74">
                  <c:v>40253</c:v>
                </c:pt>
                <c:pt idx="75">
                  <c:v>40254</c:v>
                </c:pt>
                <c:pt idx="76">
                  <c:v>40255</c:v>
                </c:pt>
                <c:pt idx="77">
                  <c:v>40256</c:v>
                </c:pt>
                <c:pt idx="78">
                  <c:v>40257</c:v>
                </c:pt>
                <c:pt idx="79">
                  <c:v>40258</c:v>
                </c:pt>
                <c:pt idx="80">
                  <c:v>40259</c:v>
                </c:pt>
                <c:pt idx="81">
                  <c:v>40260</c:v>
                </c:pt>
                <c:pt idx="82">
                  <c:v>40261</c:v>
                </c:pt>
                <c:pt idx="83">
                  <c:v>40262</c:v>
                </c:pt>
                <c:pt idx="84">
                  <c:v>40263</c:v>
                </c:pt>
                <c:pt idx="85">
                  <c:v>40264</c:v>
                </c:pt>
                <c:pt idx="86">
                  <c:v>40265</c:v>
                </c:pt>
                <c:pt idx="87">
                  <c:v>40266</c:v>
                </c:pt>
                <c:pt idx="88">
                  <c:v>40267</c:v>
                </c:pt>
                <c:pt idx="89">
                  <c:v>40268</c:v>
                </c:pt>
                <c:pt idx="90">
                  <c:v>40269</c:v>
                </c:pt>
                <c:pt idx="91">
                  <c:v>40270</c:v>
                </c:pt>
                <c:pt idx="92">
                  <c:v>40271</c:v>
                </c:pt>
                <c:pt idx="93">
                  <c:v>40272</c:v>
                </c:pt>
                <c:pt idx="94">
                  <c:v>40273</c:v>
                </c:pt>
                <c:pt idx="95">
                  <c:v>40274</c:v>
                </c:pt>
                <c:pt idx="96">
                  <c:v>40275</c:v>
                </c:pt>
                <c:pt idx="97">
                  <c:v>40276</c:v>
                </c:pt>
                <c:pt idx="98">
                  <c:v>40277</c:v>
                </c:pt>
                <c:pt idx="99">
                  <c:v>40278</c:v>
                </c:pt>
                <c:pt idx="100">
                  <c:v>40279</c:v>
                </c:pt>
                <c:pt idx="101">
                  <c:v>40280</c:v>
                </c:pt>
                <c:pt idx="102">
                  <c:v>40281</c:v>
                </c:pt>
                <c:pt idx="103">
                  <c:v>40282</c:v>
                </c:pt>
                <c:pt idx="104">
                  <c:v>40283</c:v>
                </c:pt>
                <c:pt idx="105">
                  <c:v>40284</c:v>
                </c:pt>
                <c:pt idx="106">
                  <c:v>40285</c:v>
                </c:pt>
                <c:pt idx="107">
                  <c:v>40286</c:v>
                </c:pt>
                <c:pt idx="108">
                  <c:v>40287</c:v>
                </c:pt>
                <c:pt idx="109">
                  <c:v>40288</c:v>
                </c:pt>
                <c:pt idx="110">
                  <c:v>40289</c:v>
                </c:pt>
                <c:pt idx="111">
                  <c:v>40290</c:v>
                </c:pt>
                <c:pt idx="112">
                  <c:v>40291</c:v>
                </c:pt>
                <c:pt idx="113">
                  <c:v>40292</c:v>
                </c:pt>
                <c:pt idx="114">
                  <c:v>40293</c:v>
                </c:pt>
                <c:pt idx="115">
                  <c:v>40294</c:v>
                </c:pt>
                <c:pt idx="116">
                  <c:v>40295</c:v>
                </c:pt>
                <c:pt idx="117">
                  <c:v>40296</c:v>
                </c:pt>
                <c:pt idx="118">
                  <c:v>40297</c:v>
                </c:pt>
                <c:pt idx="119">
                  <c:v>40298</c:v>
                </c:pt>
                <c:pt idx="120">
                  <c:v>40299</c:v>
                </c:pt>
                <c:pt idx="121">
                  <c:v>40300</c:v>
                </c:pt>
                <c:pt idx="122">
                  <c:v>40301</c:v>
                </c:pt>
                <c:pt idx="123">
                  <c:v>40302</c:v>
                </c:pt>
                <c:pt idx="124">
                  <c:v>40303</c:v>
                </c:pt>
                <c:pt idx="125">
                  <c:v>40304</c:v>
                </c:pt>
                <c:pt idx="126">
                  <c:v>40305</c:v>
                </c:pt>
                <c:pt idx="127">
                  <c:v>40306</c:v>
                </c:pt>
                <c:pt idx="128">
                  <c:v>40307</c:v>
                </c:pt>
                <c:pt idx="129">
                  <c:v>40308</c:v>
                </c:pt>
                <c:pt idx="130">
                  <c:v>40309</c:v>
                </c:pt>
                <c:pt idx="131">
                  <c:v>40310</c:v>
                </c:pt>
                <c:pt idx="132">
                  <c:v>40311</c:v>
                </c:pt>
                <c:pt idx="133">
                  <c:v>40312</c:v>
                </c:pt>
                <c:pt idx="134">
                  <c:v>40313</c:v>
                </c:pt>
                <c:pt idx="135">
                  <c:v>40314</c:v>
                </c:pt>
                <c:pt idx="136">
                  <c:v>40315</c:v>
                </c:pt>
                <c:pt idx="137">
                  <c:v>40316</c:v>
                </c:pt>
                <c:pt idx="138">
                  <c:v>40317</c:v>
                </c:pt>
                <c:pt idx="139">
                  <c:v>40318</c:v>
                </c:pt>
                <c:pt idx="140">
                  <c:v>40319</c:v>
                </c:pt>
                <c:pt idx="141">
                  <c:v>40320</c:v>
                </c:pt>
                <c:pt idx="142">
                  <c:v>40321</c:v>
                </c:pt>
                <c:pt idx="143">
                  <c:v>40322</c:v>
                </c:pt>
                <c:pt idx="144">
                  <c:v>40323</c:v>
                </c:pt>
                <c:pt idx="145">
                  <c:v>40324</c:v>
                </c:pt>
                <c:pt idx="146">
                  <c:v>40325</c:v>
                </c:pt>
                <c:pt idx="147">
                  <c:v>40326</c:v>
                </c:pt>
                <c:pt idx="148">
                  <c:v>40327</c:v>
                </c:pt>
                <c:pt idx="149">
                  <c:v>40328</c:v>
                </c:pt>
                <c:pt idx="150">
                  <c:v>40329</c:v>
                </c:pt>
                <c:pt idx="151">
                  <c:v>40330</c:v>
                </c:pt>
                <c:pt idx="152">
                  <c:v>40331</c:v>
                </c:pt>
                <c:pt idx="153">
                  <c:v>40332</c:v>
                </c:pt>
                <c:pt idx="154">
                  <c:v>40333</c:v>
                </c:pt>
                <c:pt idx="155">
                  <c:v>40334</c:v>
                </c:pt>
                <c:pt idx="156">
                  <c:v>40335</c:v>
                </c:pt>
                <c:pt idx="157">
                  <c:v>40336</c:v>
                </c:pt>
                <c:pt idx="158">
                  <c:v>40337</c:v>
                </c:pt>
                <c:pt idx="159">
                  <c:v>40338</c:v>
                </c:pt>
                <c:pt idx="160">
                  <c:v>40339</c:v>
                </c:pt>
                <c:pt idx="161">
                  <c:v>40340</c:v>
                </c:pt>
                <c:pt idx="162">
                  <c:v>40341</c:v>
                </c:pt>
                <c:pt idx="163">
                  <c:v>40342</c:v>
                </c:pt>
                <c:pt idx="164">
                  <c:v>40343</c:v>
                </c:pt>
                <c:pt idx="165">
                  <c:v>40344</c:v>
                </c:pt>
                <c:pt idx="166">
                  <c:v>40345</c:v>
                </c:pt>
                <c:pt idx="167">
                  <c:v>40346</c:v>
                </c:pt>
                <c:pt idx="168">
                  <c:v>40347</c:v>
                </c:pt>
                <c:pt idx="169">
                  <c:v>40348</c:v>
                </c:pt>
                <c:pt idx="170">
                  <c:v>40349</c:v>
                </c:pt>
                <c:pt idx="171">
                  <c:v>40350</c:v>
                </c:pt>
                <c:pt idx="172">
                  <c:v>40351</c:v>
                </c:pt>
                <c:pt idx="173">
                  <c:v>40352</c:v>
                </c:pt>
                <c:pt idx="174">
                  <c:v>40353</c:v>
                </c:pt>
                <c:pt idx="175">
                  <c:v>40354</c:v>
                </c:pt>
                <c:pt idx="176">
                  <c:v>40355</c:v>
                </c:pt>
                <c:pt idx="177">
                  <c:v>40356</c:v>
                </c:pt>
                <c:pt idx="178">
                  <c:v>40357</c:v>
                </c:pt>
                <c:pt idx="179">
                  <c:v>40358</c:v>
                </c:pt>
                <c:pt idx="180">
                  <c:v>40359</c:v>
                </c:pt>
                <c:pt idx="181">
                  <c:v>40360</c:v>
                </c:pt>
                <c:pt idx="182">
                  <c:v>40361</c:v>
                </c:pt>
                <c:pt idx="183">
                  <c:v>40362</c:v>
                </c:pt>
                <c:pt idx="184">
                  <c:v>40363</c:v>
                </c:pt>
                <c:pt idx="185">
                  <c:v>40364</c:v>
                </c:pt>
                <c:pt idx="186">
                  <c:v>40365</c:v>
                </c:pt>
                <c:pt idx="187">
                  <c:v>40366</c:v>
                </c:pt>
                <c:pt idx="188">
                  <c:v>40367</c:v>
                </c:pt>
                <c:pt idx="189">
                  <c:v>40368</c:v>
                </c:pt>
                <c:pt idx="190">
                  <c:v>40369</c:v>
                </c:pt>
                <c:pt idx="191">
                  <c:v>40370</c:v>
                </c:pt>
                <c:pt idx="192">
                  <c:v>40371</c:v>
                </c:pt>
                <c:pt idx="193">
                  <c:v>40372</c:v>
                </c:pt>
                <c:pt idx="194">
                  <c:v>40373</c:v>
                </c:pt>
                <c:pt idx="195">
                  <c:v>40374</c:v>
                </c:pt>
                <c:pt idx="196">
                  <c:v>40375</c:v>
                </c:pt>
                <c:pt idx="197">
                  <c:v>40376</c:v>
                </c:pt>
                <c:pt idx="198">
                  <c:v>40377</c:v>
                </c:pt>
                <c:pt idx="199">
                  <c:v>40378</c:v>
                </c:pt>
                <c:pt idx="200">
                  <c:v>40379</c:v>
                </c:pt>
                <c:pt idx="201">
                  <c:v>40380</c:v>
                </c:pt>
                <c:pt idx="202">
                  <c:v>40381</c:v>
                </c:pt>
                <c:pt idx="203">
                  <c:v>40382</c:v>
                </c:pt>
                <c:pt idx="204">
                  <c:v>40383</c:v>
                </c:pt>
                <c:pt idx="205">
                  <c:v>40384</c:v>
                </c:pt>
                <c:pt idx="206">
                  <c:v>40385</c:v>
                </c:pt>
                <c:pt idx="207">
                  <c:v>40386</c:v>
                </c:pt>
                <c:pt idx="208">
                  <c:v>40387</c:v>
                </c:pt>
                <c:pt idx="209">
                  <c:v>40388</c:v>
                </c:pt>
                <c:pt idx="210">
                  <c:v>40389</c:v>
                </c:pt>
                <c:pt idx="211">
                  <c:v>40390</c:v>
                </c:pt>
                <c:pt idx="212">
                  <c:v>40391</c:v>
                </c:pt>
                <c:pt idx="213">
                  <c:v>40392</c:v>
                </c:pt>
                <c:pt idx="214">
                  <c:v>40393</c:v>
                </c:pt>
                <c:pt idx="215">
                  <c:v>40394</c:v>
                </c:pt>
                <c:pt idx="216">
                  <c:v>40395</c:v>
                </c:pt>
                <c:pt idx="217">
                  <c:v>40396</c:v>
                </c:pt>
                <c:pt idx="218">
                  <c:v>40397</c:v>
                </c:pt>
                <c:pt idx="219">
                  <c:v>40398</c:v>
                </c:pt>
                <c:pt idx="220">
                  <c:v>40399</c:v>
                </c:pt>
                <c:pt idx="221">
                  <c:v>40400</c:v>
                </c:pt>
                <c:pt idx="222">
                  <c:v>40401</c:v>
                </c:pt>
                <c:pt idx="223">
                  <c:v>40402</c:v>
                </c:pt>
                <c:pt idx="224">
                  <c:v>40403</c:v>
                </c:pt>
                <c:pt idx="225">
                  <c:v>40404</c:v>
                </c:pt>
                <c:pt idx="226">
                  <c:v>40405</c:v>
                </c:pt>
                <c:pt idx="227">
                  <c:v>40406</c:v>
                </c:pt>
                <c:pt idx="228">
                  <c:v>40407</c:v>
                </c:pt>
                <c:pt idx="229">
                  <c:v>40408</c:v>
                </c:pt>
                <c:pt idx="230">
                  <c:v>40409</c:v>
                </c:pt>
                <c:pt idx="231">
                  <c:v>40410</c:v>
                </c:pt>
                <c:pt idx="232">
                  <c:v>40411</c:v>
                </c:pt>
                <c:pt idx="233">
                  <c:v>40412</c:v>
                </c:pt>
                <c:pt idx="234">
                  <c:v>40413</c:v>
                </c:pt>
                <c:pt idx="235">
                  <c:v>40414</c:v>
                </c:pt>
                <c:pt idx="236">
                  <c:v>40415</c:v>
                </c:pt>
                <c:pt idx="237">
                  <c:v>40416</c:v>
                </c:pt>
                <c:pt idx="238">
                  <c:v>40417</c:v>
                </c:pt>
                <c:pt idx="239">
                  <c:v>40418</c:v>
                </c:pt>
                <c:pt idx="240">
                  <c:v>40419</c:v>
                </c:pt>
                <c:pt idx="241">
                  <c:v>40420</c:v>
                </c:pt>
                <c:pt idx="242">
                  <c:v>40421</c:v>
                </c:pt>
                <c:pt idx="243">
                  <c:v>40422</c:v>
                </c:pt>
                <c:pt idx="244">
                  <c:v>40423</c:v>
                </c:pt>
                <c:pt idx="245">
                  <c:v>40424</c:v>
                </c:pt>
                <c:pt idx="246">
                  <c:v>40425</c:v>
                </c:pt>
                <c:pt idx="247">
                  <c:v>40426</c:v>
                </c:pt>
                <c:pt idx="248">
                  <c:v>40427</c:v>
                </c:pt>
                <c:pt idx="249">
                  <c:v>40428</c:v>
                </c:pt>
                <c:pt idx="250">
                  <c:v>40429</c:v>
                </c:pt>
                <c:pt idx="251">
                  <c:v>40430</c:v>
                </c:pt>
                <c:pt idx="252">
                  <c:v>40431</c:v>
                </c:pt>
                <c:pt idx="253">
                  <c:v>40432</c:v>
                </c:pt>
                <c:pt idx="254">
                  <c:v>40433</c:v>
                </c:pt>
                <c:pt idx="255">
                  <c:v>40434</c:v>
                </c:pt>
                <c:pt idx="256">
                  <c:v>40435</c:v>
                </c:pt>
                <c:pt idx="257">
                  <c:v>40436</c:v>
                </c:pt>
                <c:pt idx="258">
                  <c:v>40437</c:v>
                </c:pt>
                <c:pt idx="259">
                  <c:v>40438</c:v>
                </c:pt>
                <c:pt idx="260">
                  <c:v>40439</c:v>
                </c:pt>
                <c:pt idx="261">
                  <c:v>40440</c:v>
                </c:pt>
                <c:pt idx="262">
                  <c:v>40441</c:v>
                </c:pt>
                <c:pt idx="263">
                  <c:v>40442</c:v>
                </c:pt>
                <c:pt idx="264">
                  <c:v>40443</c:v>
                </c:pt>
                <c:pt idx="265">
                  <c:v>40444</c:v>
                </c:pt>
                <c:pt idx="266">
                  <c:v>40445</c:v>
                </c:pt>
                <c:pt idx="267">
                  <c:v>40446</c:v>
                </c:pt>
                <c:pt idx="268">
                  <c:v>40447</c:v>
                </c:pt>
                <c:pt idx="269">
                  <c:v>40448</c:v>
                </c:pt>
                <c:pt idx="270">
                  <c:v>40449</c:v>
                </c:pt>
                <c:pt idx="271">
                  <c:v>40450</c:v>
                </c:pt>
                <c:pt idx="272">
                  <c:v>40451</c:v>
                </c:pt>
                <c:pt idx="273">
                  <c:v>40452</c:v>
                </c:pt>
                <c:pt idx="274">
                  <c:v>40453</c:v>
                </c:pt>
                <c:pt idx="275">
                  <c:v>40454</c:v>
                </c:pt>
                <c:pt idx="276">
                  <c:v>40455</c:v>
                </c:pt>
                <c:pt idx="277">
                  <c:v>40456</c:v>
                </c:pt>
                <c:pt idx="278">
                  <c:v>40457</c:v>
                </c:pt>
                <c:pt idx="279">
                  <c:v>40458</c:v>
                </c:pt>
                <c:pt idx="280">
                  <c:v>40459</c:v>
                </c:pt>
                <c:pt idx="281">
                  <c:v>40460</c:v>
                </c:pt>
                <c:pt idx="282">
                  <c:v>40461</c:v>
                </c:pt>
                <c:pt idx="283">
                  <c:v>40462</c:v>
                </c:pt>
                <c:pt idx="284">
                  <c:v>40463</c:v>
                </c:pt>
                <c:pt idx="285">
                  <c:v>40464</c:v>
                </c:pt>
                <c:pt idx="286">
                  <c:v>40465</c:v>
                </c:pt>
                <c:pt idx="287">
                  <c:v>40466</c:v>
                </c:pt>
                <c:pt idx="288">
                  <c:v>40467</c:v>
                </c:pt>
                <c:pt idx="289">
                  <c:v>40468</c:v>
                </c:pt>
                <c:pt idx="290">
                  <c:v>40469</c:v>
                </c:pt>
                <c:pt idx="291">
                  <c:v>40470</c:v>
                </c:pt>
                <c:pt idx="292">
                  <c:v>40471</c:v>
                </c:pt>
                <c:pt idx="293">
                  <c:v>40472</c:v>
                </c:pt>
                <c:pt idx="294">
                  <c:v>40473</c:v>
                </c:pt>
                <c:pt idx="295">
                  <c:v>40474</c:v>
                </c:pt>
                <c:pt idx="296">
                  <c:v>40475</c:v>
                </c:pt>
                <c:pt idx="297">
                  <c:v>40476</c:v>
                </c:pt>
                <c:pt idx="298">
                  <c:v>40477</c:v>
                </c:pt>
                <c:pt idx="299">
                  <c:v>40478</c:v>
                </c:pt>
                <c:pt idx="300">
                  <c:v>40479</c:v>
                </c:pt>
                <c:pt idx="301">
                  <c:v>40480</c:v>
                </c:pt>
                <c:pt idx="302">
                  <c:v>40481</c:v>
                </c:pt>
                <c:pt idx="303">
                  <c:v>40482</c:v>
                </c:pt>
                <c:pt idx="304">
                  <c:v>40483</c:v>
                </c:pt>
                <c:pt idx="305">
                  <c:v>40484</c:v>
                </c:pt>
                <c:pt idx="306">
                  <c:v>40485</c:v>
                </c:pt>
                <c:pt idx="307">
                  <c:v>40486</c:v>
                </c:pt>
                <c:pt idx="308">
                  <c:v>40487</c:v>
                </c:pt>
                <c:pt idx="309">
                  <c:v>40488</c:v>
                </c:pt>
                <c:pt idx="310">
                  <c:v>40489</c:v>
                </c:pt>
                <c:pt idx="311">
                  <c:v>40490</c:v>
                </c:pt>
                <c:pt idx="312">
                  <c:v>40491</c:v>
                </c:pt>
                <c:pt idx="313">
                  <c:v>40492</c:v>
                </c:pt>
                <c:pt idx="314">
                  <c:v>40493</c:v>
                </c:pt>
                <c:pt idx="315">
                  <c:v>40494</c:v>
                </c:pt>
                <c:pt idx="316">
                  <c:v>40495</c:v>
                </c:pt>
                <c:pt idx="317">
                  <c:v>40496</c:v>
                </c:pt>
                <c:pt idx="318">
                  <c:v>40497</c:v>
                </c:pt>
                <c:pt idx="319">
                  <c:v>40498</c:v>
                </c:pt>
                <c:pt idx="320">
                  <c:v>40499</c:v>
                </c:pt>
                <c:pt idx="321">
                  <c:v>40500</c:v>
                </c:pt>
                <c:pt idx="322">
                  <c:v>40501</c:v>
                </c:pt>
                <c:pt idx="323">
                  <c:v>40502</c:v>
                </c:pt>
                <c:pt idx="324">
                  <c:v>40503</c:v>
                </c:pt>
                <c:pt idx="325">
                  <c:v>40504</c:v>
                </c:pt>
                <c:pt idx="326">
                  <c:v>40505</c:v>
                </c:pt>
                <c:pt idx="327">
                  <c:v>40506</c:v>
                </c:pt>
                <c:pt idx="328">
                  <c:v>40507</c:v>
                </c:pt>
                <c:pt idx="329">
                  <c:v>40508</c:v>
                </c:pt>
                <c:pt idx="330">
                  <c:v>40509</c:v>
                </c:pt>
                <c:pt idx="331">
                  <c:v>40510</c:v>
                </c:pt>
                <c:pt idx="332">
                  <c:v>40511</c:v>
                </c:pt>
                <c:pt idx="333">
                  <c:v>40512</c:v>
                </c:pt>
                <c:pt idx="334">
                  <c:v>40513</c:v>
                </c:pt>
                <c:pt idx="335">
                  <c:v>40514</c:v>
                </c:pt>
                <c:pt idx="336">
                  <c:v>40515</c:v>
                </c:pt>
                <c:pt idx="337">
                  <c:v>40516</c:v>
                </c:pt>
                <c:pt idx="338">
                  <c:v>40517</c:v>
                </c:pt>
                <c:pt idx="339">
                  <c:v>40518</c:v>
                </c:pt>
                <c:pt idx="340">
                  <c:v>40519</c:v>
                </c:pt>
                <c:pt idx="341">
                  <c:v>40520</c:v>
                </c:pt>
                <c:pt idx="342">
                  <c:v>40521</c:v>
                </c:pt>
                <c:pt idx="343">
                  <c:v>40522</c:v>
                </c:pt>
                <c:pt idx="344">
                  <c:v>40523</c:v>
                </c:pt>
                <c:pt idx="345">
                  <c:v>40524</c:v>
                </c:pt>
                <c:pt idx="346">
                  <c:v>40525</c:v>
                </c:pt>
                <c:pt idx="347">
                  <c:v>40526</c:v>
                </c:pt>
                <c:pt idx="348">
                  <c:v>40527</c:v>
                </c:pt>
                <c:pt idx="349">
                  <c:v>40528</c:v>
                </c:pt>
                <c:pt idx="350">
                  <c:v>40529</c:v>
                </c:pt>
                <c:pt idx="351">
                  <c:v>40530</c:v>
                </c:pt>
                <c:pt idx="352">
                  <c:v>40531</c:v>
                </c:pt>
                <c:pt idx="353">
                  <c:v>40532</c:v>
                </c:pt>
                <c:pt idx="354">
                  <c:v>40533</c:v>
                </c:pt>
                <c:pt idx="355">
                  <c:v>40534</c:v>
                </c:pt>
                <c:pt idx="356">
                  <c:v>40535</c:v>
                </c:pt>
                <c:pt idx="357">
                  <c:v>40536</c:v>
                </c:pt>
                <c:pt idx="358">
                  <c:v>40537</c:v>
                </c:pt>
                <c:pt idx="359">
                  <c:v>40538</c:v>
                </c:pt>
                <c:pt idx="360">
                  <c:v>40539</c:v>
                </c:pt>
                <c:pt idx="361">
                  <c:v>40540</c:v>
                </c:pt>
                <c:pt idx="362">
                  <c:v>40541</c:v>
                </c:pt>
                <c:pt idx="363">
                  <c:v>40542</c:v>
                </c:pt>
                <c:pt idx="364">
                  <c:v>40543</c:v>
                </c:pt>
                <c:pt idx="365">
                  <c:v>40544</c:v>
                </c:pt>
                <c:pt idx="366">
                  <c:v>40545</c:v>
                </c:pt>
                <c:pt idx="367">
                  <c:v>40546</c:v>
                </c:pt>
                <c:pt idx="368">
                  <c:v>40547</c:v>
                </c:pt>
                <c:pt idx="369">
                  <c:v>40548</c:v>
                </c:pt>
                <c:pt idx="370">
                  <c:v>40549</c:v>
                </c:pt>
                <c:pt idx="371">
                  <c:v>40550</c:v>
                </c:pt>
                <c:pt idx="372">
                  <c:v>40551</c:v>
                </c:pt>
                <c:pt idx="373">
                  <c:v>40552</c:v>
                </c:pt>
                <c:pt idx="374">
                  <c:v>40553</c:v>
                </c:pt>
                <c:pt idx="375">
                  <c:v>40554</c:v>
                </c:pt>
                <c:pt idx="376">
                  <c:v>40555</c:v>
                </c:pt>
                <c:pt idx="377">
                  <c:v>40556</c:v>
                </c:pt>
                <c:pt idx="378">
                  <c:v>40557</c:v>
                </c:pt>
                <c:pt idx="379">
                  <c:v>40558</c:v>
                </c:pt>
                <c:pt idx="380">
                  <c:v>40559</c:v>
                </c:pt>
                <c:pt idx="381">
                  <c:v>40560</c:v>
                </c:pt>
                <c:pt idx="382">
                  <c:v>40561</c:v>
                </c:pt>
                <c:pt idx="383">
                  <c:v>40562</c:v>
                </c:pt>
                <c:pt idx="384">
                  <c:v>40563</c:v>
                </c:pt>
                <c:pt idx="385">
                  <c:v>40564</c:v>
                </c:pt>
                <c:pt idx="386">
                  <c:v>40565</c:v>
                </c:pt>
                <c:pt idx="387">
                  <c:v>40566</c:v>
                </c:pt>
                <c:pt idx="388">
                  <c:v>40567</c:v>
                </c:pt>
                <c:pt idx="389">
                  <c:v>40568</c:v>
                </c:pt>
                <c:pt idx="390">
                  <c:v>40569</c:v>
                </c:pt>
                <c:pt idx="391">
                  <c:v>40570</c:v>
                </c:pt>
                <c:pt idx="392">
                  <c:v>40571</c:v>
                </c:pt>
                <c:pt idx="393">
                  <c:v>40572</c:v>
                </c:pt>
                <c:pt idx="394">
                  <c:v>40573</c:v>
                </c:pt>
                <c:pt idx="395">
                  <c:v>40574</c:v>
                </c:pt>
                <c:pt idx="396">
                  <c:v>40575</c:v>
                </c:pt>
                <c:pt idx="397">
                  <c:v>40576</c:v>
                </c:pt>
                <c:pt idx="398">
                  <c:v>40577</c:v>
                </c:pt>
                <c:pt idx="399">
                  <c:v>40578</c:v>
                </c:pt>
                <c:pt idx="400">
                  <c:v>40579</c:v>
                </c:pt>
                <c:pt idx="401">
                  <c:v>40580</c:v>
                </c:pt>
                <c:pt idx="402">
                  <c:v>40581</c:v>
                </c:pt>
                <c:pt idx="403">
                  <c:v>40582</c:v>
                </c:pt>
                <c:pt idx="404">
                  <c:v>40583</c:v>
                </c:pt>
                <c:pt idx="405">
                  <c:v>40584</c:v>
                </c:pt>
                <c:pt idx="406">
                  <c:v>40585</c:v>
                </c:pt>
                <c:pt idx="407">
                  <c:v>40586</c:v>
                </c:pt>
                <c:pt idx="408">
                  <c:v>40587</c:v>
                </c:pt>
                <c:pt idx="409">
                  <c:v>40588</c:v>
                </c:pt>
                <c:pt idx="410">
                  <c:v>40589</c:v>
                </c:pt>
                <c:pt idx="411">
                  <c:v>40590</c:v>
                </c:pt>
                <c:pt idx="412">
                  <c:v>40591</c:v>
                </c:pt>
                <c:pt idx="413">
                  <c:v>40592</c:v>
                </c:pt>
                <c:pt idx="414">
                  <c:v>40593</c:v>
                </c:pt>
                <c:pt idx="415">
                  <c:v>40594</c:v>
                </c:pt>
                <c:pt idx="416">
                  <c:v>40595</c:v>
                </c:pt>
                <c:pt idx="417">
                  <c:v>40596</c:v>
                </c:pt>
                <c:pt idx="418">
                  <c:v>40597</c:v>
                </c:pt>
                <c:pt idx="419">
                  <c:v>40598</c:v>
                </c:pt>
                <c:pt idx="420">
                  <c:v>40599</c:v>
                </c:pt>
                <c:pt idx="421">
                  <c:v>40600</c:v>
                </c:pt>
                <c:pt idx="422">
                  <c:v>40601</c:v>
                </c:pt>
                <c:pt idx="423">
                  <c:v>40602</c:v>
                </c:pt>
                <c:pt idx="424">
                  <c:v>40603</c:v>
                </c:pt>
                <c:pt idx="425">
                  <c:v>40604</c:v>
                </c:pt>
                <c:pt idx="426">
                  <c:v>40605</c:v>
                </c:pt>
                <c:pt idx="427">
                  <c:v>40606</c:v>
                </c:pt>
                <c:pt idx="428">
                  <c:v>40607</c:v>
                </c:pt>
                <c:pt idx="429">
                  <c:v>40608</c:v>
                </c:pt>
                <c:pt idx="430">
                  <c:v>40609</c:v>
                </c:pt>
                <c:pt idx="431">
                  <c:v>40610</c:v>
                </c:pt>
                <c:pt idx="432">
                  <c:v>40611</c:v>
                </c:pt>
                <c:pt idx="433">
                  <c:v>40612</c:v>
                </c:pt>
                <c:pt idx="434">
                  <c:v>40613</c:v>
                </c:pt>
                <c:pt idx="435">
                  <c:v>40614</c:v>
                </c:pt>
                <c:pt idx="436">
                  <c:v>40615</c:v>
                </c:pt>
                <c:pt idx="437">
                  <c:v>40616</c:v>
                </c:pt>
                <c:pt idx="438">
                  <c:v>40617</c:v>
                </c:pt>
                <c:pt idx="439">
                  <c:v>40618</c:v>
                </c:pt>
                <c:pt idx="440">
                  <c:v>40619</c:v>
                </c:pt>
                <c:pt idx="441">
                  <c:v>40620</c:v>
                </c:pt>
                <c:pt idx="442">
                  <c:v>40621</c:v>
                </c:pt>
                <c:pt idx="443">
                  <c:v>40622</c:v>
                </c:pt>
                <c:pt idx="444">
                  <c:v>40623</c:v>
                </c:pt>
                <c:pt idx="445">
                  <c:v>40624</c:v>
                </c:pt>
                <c:pt idx="446">
                  <c:v>40625</c:v>
                </c:pt>
                <c:pt idx="447">
                  <c:v>40626</c:v>
                </c:pt>
                <c:pt idx="448">
                  <c:v>40627</c:v>
                </c:pt>
                <c:pt idx="449">
                  <c:v>40628</c:v>
                </c:pt>
                <c:pt idx="450">
                  <c:v>40629</c:v>
                </c:pt>
                <c:pt idx="451">
                  <c:v>40630</c:v>
                </c:pt>
                <c:pt idx="452">
                  <c:v>40631</c:v>
                </c:pt>
                <c:pt idx="453">
                  <c:v>40632</c:v>
                </c:pt>
                <c:pt idx="454">
                  <c:v>40633</c:v>
                </c:pt>
                <c:pt idx="455">
                  <c:v>40634</c:v>
                </c:pt>
                <c:pt idx="456">
                  <c:v>40635</c:v>
                </c:pt>
                <c:pt idx="457">
                  <c:v>40636</c:v>
                </c:pt>
                <c:pt idx="458">
                  <c:v>40637</c:v>
                </c:pt>
                <c:pt idx="459">
                  <c:v>40638</c:v>
                </c:pt>
                <c:pt idx="460">
                  <c:v>40639</c:v>
                </c:pt>
                <c:pt idx="461">
                  <c:v>40640</c:v>
                </c:pt>
                <c:pt idx="462">
                  <c:v>40641</c:v>
                </c:pt>
                <c:pt idx="463">
                  <c:v>40642</c:v>
                </c:pt>
                <c:pt idx="464">
                  <c:v>40643</c:v>
                </c:pt>
                <c:pt idx="465">
                  <c:v>40644</c:v>
                </c:pt>
                <c:pt idx="466">
                  <c:v>40645</c:v>
                </c:pt>
                <c:pt idx="467">
                  <c:v>40646</c:v>
                </c:pt>
                <c:pt idx="468">
                  <c:v>40647</c:v>
                </c:pt>
                <c:pt idx="469">
                  <c:v>40648</c:v>
                </c:pt>
                <c:pt idx="470">
                  <c:v>40649</c:v>
                </c:pt>
                <c:pt idx="471">
                  <c:v>40650</c:v>
                </c:pt>
                <c:pt idx="472">
                  <c:v>40651</c:v>
                </c:pt>
                <c:pt idx="473">
                  <c:v>40652</c:v>
                </c:pt>
                <c:pt idx="474">
                  <c:v>40653</c:v>
                </c:pt>
                <c:pt idx="475">
                  <c:v>40654</c:v>
                </c:pt>
                <c:pt idx="476">
                  <c:v>40655</c:v>
                </c:pt>
                <c:pt idx="477">
                  <c:v>40656</c:v>
                </c:pt>
                <c:pt idx="478">
                  <c:v>40657</c:v>
                </c:pt>
                <c:pt idx="479">
                  <c:v>40658</c:v>
                </c:pt>
                <c:pt idx="480">
                  <c:v>40659</c:v>
                </c:pt>
                <c:pt idx="481">
                  <c:v>40660</c:v>
                </c:pt>
                <c:pt idx="482">
                  <c:v>40661</c:v>
                </c:pt>
                <c:pt idx="483">
                  <c:v>40662</c:v>
                </c:pt>
                <c:pt idx="484">
                  <c:v>40663</c:v>
                </c:pt>
                <c:pt idx="485">
                  <c:v>40664</c:v>
                </c:pt>
                <c:pt idx="486">
                  <c:v>40665</c:v>
                </c:pt>
                <c:pt idx="487">
                  <c:v>40666</c:v>
                </c:pt>
                <c:pt idx="488">
                  <c:v>40667</c:v>
                </c:pt>
                <c:pt idx="489">
                  <c:v>40668</c:v>
                </c:pt>
                <c:pt idx="490">
                  <c:v>40669</c:v>
                </c:pt>
                <c:pt idx="491">
                  <c:v>40670</c:v>
                </c:pt>
                <c:pt idx="492">
                  <c:v>40671</c:v>
                </c:pt>
                <c:pt idx="493">
                  <c:v>40672</c:v>
                </c:pt>
                <c:pt idx="494">
                  <c:v>40673</c:v>
                </c:pt>
                <c:pt idx="495">
                  <c:v>40674</c:v>
                </c:pt>
                <c:pt idx="496">
                  <c:v>40675</c:v>
                </c:pt>
                <c:pt idx="497">
                  <c:v>40676</c:v>
                </c:pt>
                <c:pt idx="498">
                  <c:v>40677</c:v>
                </c:pt>
                <c:pt idx="499">
                  <c:v>40678</c:v>
                </c:pt>
                <c:pt idx="500">
                  <c:v>40679</c:v>
                </c:pt>
                <c:pt idx="501">
                  <c:v>40680</c:v>
                </c:pt>
                <c:pt idx="502">
                  <c:v>40681</c:v>
                </c:pt>
                <c:pt idx="503">
                  <c:v>40682</c:v>
                </c:pt>
                <c:pt idx="504">
                  <c:v>40683</c:v>
                </c:pt>
                <c:pt idx="505">
                  <c:v>40684</c:v>
                </c:pt>
                <c:pt idx="506">
                  <c:v>40685</c:v>
                </c:pt>
                <c:pt idx="507">
                  <c:v>40686</c:v>
                </c:pt>
                <c:pt idx="508">
                  <c:v>40687</c:v>
                </c:pt>
                <c:pt idx="509">
                  <c:v>40688</c:v>
                </c:pt>
                <c:pt idx="510">
                  <c:v>40689</c:v>
                </c:pt>
                <c:pt idx="511">
                  <c:v>40690</c:v>
                </c:pt>
                <c:pt idx="512">
                  <c:v>40691</c:v>
                </c:pt>
                <c:pt idx="513">
                  <c:v>40692</c:v>
                </c:pt>
                <c:pt idx="514">
                  <c:v>40693</c:v>
                </c:pt>
                <c:pt idx="515">
                  <c:v>40694</c:v>
                </c:pt>
                <c:pt idx="516">
                  <c:v>40695</c:v>
                </c:pt>
                <c:pt idx="517">
                  <c:v>40696</c:v>
                </c:pt>
                <c:pt idx="518">
                  <c:v>40697</c:v>
                </c:pt>
                <c:pt idx="519">
                  <c:v>40698</c:v>
                </c:pt>
                <c:pt idx="520">
                  <c:v>40699</c:v>
                </c:pt>
                <c:pt idx="521">
                  <c:v>40700</c:v>
                </c:pt>
                <c:pt idx="522">
                  <c:v>40701</c:v>
                </c:pt>
                <c:pt idx="523">
                  <c:v>40702</c:v>
                </c:pt>
                <c:pt idx="524">
                  <c:v>40703</c:v>
                </c:pt>
                <c:pt idx="525">
                  <c:v>40704</c:v>
                </c:pt>
                <c:pt idx="526">
                  <c:v>40705</c:v>
                </c:pt>
                <c:pt idx="527">
                  <c:v>40706</c:v>
                </c:pt>
                <c:pt idx="528">
                  <c:v>40707</c:v>
                </c:pt>
                <c:pt idx="529">
                  <c:v>40708</c:v>
                </c:pt>
                <c:pt idx="530">
                  <c:v>40709</c:v>
                </c:pt>
                <c:pt idx="531">
                  <c:v>40710</c:v>
                </c:pt>
                <c:pt idx="532">
                  <c:v>40711</c:v>
                </c:pt>
                <c:pt idx="533">
                  <c:v>40712</c:v>
                </c:pt>
                <c:pt idx="534">
                  <c:v>40713</c:v>
                </c:pt>
                <c:pt idx="535">
                  <c:v>40714</c:v>
                </c:pt>
                <c:pt idx="536">
                  <c:v>40715</c:v>
                </c:pt>
                <c:pt idx="537">
                  <c:v>40716</c:v>
                </c:pt>
                <c:pt idx="538">
                  <c:v>40717</c:v>
                </c:pt>
                <c:pt idx="539">
                  <c:v>40718</c:v>
                </c:pt>
                <c:pt idx="540">
                  <c:v>40719</c:v>
                </c:pt>
                <c:pt idx="541">
                  <c:v>40720</c:v>
                </c:pt>
                <c:pt idx="542">
                  <c:v>40721</c:v>
                </c:pt>
                <c:pt idx="543">
                  <c:v>40722</c:v>
                </c:pt>
                <c:pt idx="544">
                  <c:v>40723</c:v>
                </c:pt>
                <c:pt idx="545">
                  <c:v>40724</c:v>
                </c:pt>
                <c:pt idx="546">
                  <c:v>40725</c:v>
                </c:pt>
                <c:pt idx="547">
                  <c:v>40726</c:v>
                </c:pt>
                <c:pt idx="548">
                  <c:v>40727</c:v>
                </c:pt>
                <c:pt idx="549">
                  <c:v>40728</c:v>
                </c:pt>
                <c:pt idx="550">
                  <c:v>40729</c:v>
                </c:pt>
                <c:pt idx="551">
                  <c:v>40730</c:v>
                </c:pt>
                <c:pt idx="552">
                  <c:v>40731</c:v>
                </c:pt>
                <c:pt idx="553">
                  <c:v>40732</c:v>
                </c:pt>
                <c:pt idx="554">
                  <c:v>40733</c:v>
                </c:pt>
                <c:pt idx="555">
                  <c:v>40734</c:v>
                </c:pt>
                <c:pt idx="556">
                  <c:v>40735</c:v>
                </c:pt>
                <c:pt idx="557">
                  <c:v>40736</c:v>
                </c:pt>
                <c:pt idx="558">
                  <c:v>40737</c:v>
                </c:pt>
                <c:pt idx="559">
                  <c:v>40738</c:v>
                </c:pt>
                <c:pt idx="560">
                  <c:v>40739</c:v>
                </c:pt>
                <c:pt idx="561">
                  <c:v>40740</c:v>
                </c:pt>
                <c:pt idx="562">
                  <c:v>40741</c:v>
                </c:pt>
                <c:pt idx="563">
                  <c:v>40742</c:v>
                </c:pt>
                <c:pt idx="564">
                  <c:v>40743</c:v>
                </c:pt>
                <c:pt idx="565">
                  <c:v>40744</c:v>
                </c:pt>
                <c:pt idx="566">
                  <c:v>40745</c:v>
                </c:pt>
                <c:pt idx="567">
                  <c:v>40746</c:v>
                </c:pt>
                <c:pt idx="568">
                  <c:v>40747</c:v>
                </c:pt>
                <c:pt idx="569">
                  <c:v>40748</c:v>
                </c:pt>
                <c:pt idx="570">
                  <c:v>40749</c:v>
                </c:pt>
                <c:pt idx="571">
                  <c:v>40750</c:v>
                </c:pt>
                <c:pt idx="572">
                  <c:v>40751</c:v>
                </c:pt>
                <c:pt idx="573">
                  <c:v>40752</c:v>
                </c:pt>
                <c:pt idx="574">
                  <c:v>40753</c:v>
                </c:pt>
                <c:pt idx="575">
                  <c:v>40754</c:v>
                </c:pt>
                <c:pt idx="576">
                  <c:v>40755</c:v>
                </c:pt>
                <c:pt idx="577">
                  <c:v>40756</c:v>
                </c:pt>
                <c:pt idx="578">
                  <c:v>40757</c:v>
                </c:pt>
                <c:pt idx="579">
                  <c:v>40758</c:v>
                </c:pt>
                <c:pt idx="580">
                  <c:v>40759</c:v>
                </c:pt>
                <c:pt idx="581">
                  <c:v>40760</c:v>
                </c:pt>
                <c:pt idx="582">
                  <c:v>40761</c:v>
                </c:pt>
                <c:pt idx="583">
                  <c:v>40762</c:v>
                </c:pt>
                <c:pt idx="584">
                  <c:v>40763</c:v>
                </c:pt>
                <c:pt idx="585">
                  <c:v>40764</c:v>
                </c:pt>
                <c:pt idx="586">
                  <c:v>40765</c:v>
                </c:pt>
                <c:pt idx="587">
                  <c:v>40766</c:v>
                </c:pt>
                <c:pt idx="588">
                  <c:v>40767</c:v>
                </c:pt>
                <c:pt idx="589">
                  <c:v>40768</c:v>
                </c:pt>
                <c:pt idx="590">
                  <c:v>40769</c:v>
                </c:pt>
                <c:pt idx="591">
                  <c:v>40770</c:v>
                </c:pt>
                <c:pt idx="592">
                  <c:v>40771</c:v>
                </c:pt>
                <c:pt idx="593">
                  <c:v>40772</c:v>
                </c:pt>
                <c:pt idx="594">
                  <c:v>40773</c:v>
                </c:pt>
                <c:pt idx="595">
                  <c:v>40774</c:v>
                </c:pt>
                <c:pt idx="596">
                  <c:v>40775</c:v>
                </c:pt>
                <c:pt idx="597">
                  <c:v>40776</c:v>
                </c:pt>
                <c:pt idx="598">
                  <c:v>40777</c:v>
                </c:pt>
                <c:pt idx="599">
                  <c:v>40778</c:v>
                </c:pt>
                <c:pt idx="600">
                  <c:v>40779</c:v>
                </c:pt>
                <c:pt idx="601">
                  <c:v>40780</c:v>
                </c:pt>
                <c:pt idx="602">
                  <c:v>40781</c:v>
                </c:pt>
                <c:pt idx="603">
                  <c:v>40782</c:v>
                </c:pt>
                <c:pt idx="604">
                  <c:v>40783</c:v>
                </c:pt>
                <c:pt idx="605">
                  <c:v>40784</c:v>
                </c:pt>
                <c:pt idx="606">
                  <c:v>40785</c:v>
                </c:pt>
                <c:pt idx="607">
                  <c:v>40786</c:v>
                </c:pt>
                <c:pt idx="608">
                  <c:v>40787</c:v>
                </c:pt>
                <c:pt idx="609">
                  <c:v>40788</c:v>
                </c:pt>
                <c:pt idx="610">
                  <c:v>40789</c:v>
                </c:pt>
                <c:pt idx="611">
                  <c:v>40790</c:v>
                </c:pt>
                <c:pt idx="612">
                  <c:v>40791</c:v>
                </c:pt>
                <c:pt idx="613">
                  <c:v>40792</c:v>
                </c:pt>
                <c:pt idx="614">
                  <c:v>40793</c:v>
                </c:pt>
                <c:pt idx="615">
                  <c:v>40794</c:v>
                </c:pt>
                <c:pt idx="616">
                  <c:v>40795</c:v>
                </c:pt>
                <c:pt idx="617">
                  <c:v>40796</c:v>
                </c:pt>
                <c:pt idx="618">
                  <c:v>40797</c:v>
                </c:pt>
                <c:pt idx="619">
                  <c:v>40798</c:v>
                </c:pt>
                <c:pt idx="620">
                  <c:v>40799</c:v>
                </c:pt>
                <c:pt idx="621">
                  <c:v>40800</c:v>
                </c:pt>
                <c:pt idx="622">
                  <c:v>40801</c:v>
                </c:pt>
                <c:pt idx="623">
                  <c:v>40802</c:v>
                </c:pt>
                <c:pt idx="624">
                  <c:v>40803</c:v>
                </c:pt>
                <c:pt idx="625">
                  <c:v>40804</c:v>
                </c:pt>
                <c:pt idx="626">
                  <c:v>40805</c:v>
                </c:pt>
                <c:pt idx="627">
                  <c:v>40806</c:v>
                </c:pt>
                <c:pt idx="628">
                  <c:v>40807</c:v>
                </c:pt>
                <c:pt idx="629">
                  <c:v>40808</c:v>
                </c:pt>
                <c:pt idx="630">
                  <c:v>40809</c:v>
                </c:pt>
                <c:pt idx="631">
                  <c:v>40810</c:v>
                </c:pt>
                <c:pt idx="632">
                  <c:v>40811</c:v>
                </c:pt>
                <c:pt idx="633">
                  <c:v>40812</c:v>
                </c:pt>
                <c:pt idx="634">
                  <c:v>40813</c:v>
                </c:pt>
                <c:pt idx="635">
                  <c:v>40814</c:v>
                </c:pt>
                <c:pt idx="636">
                  <c:v>40815</c:v>
                </c:pt>
                <c:pt idx="637">
                  <c:v>40816</c:v>
                </c:pt>
                <c:pt idx="638">
                  <c:v>40817</c:v>
                </c:pt>
                <c:pt idx="639">
                  <c:v>40818</c:v>
                </c:pt>
                <c:pt idx="640">
                  <c:v>40819</c:v>
                </c:pt>
                <c:pt idx="641">
                  <c:v>40820</c:v>
                </c:pt>
                <c:pt idx="642">
                  <c:v>40821</c:v>
                </c:pt>
                <c:pt idx="643">
                  <c:v>40822</c:v>
                </c:pt>
                <c:pt idx="644">
                  <c:v>40823</c:v>
                </c:pt>
                <c:pt idx="645">
                  <c:v>40824</c:v>
                </c:pt>
                <c:pt idx="646">
                  <c:v>40825</c:v>
                </c:pt>
                <c:pt idx="647">
                  <c:v>40826</c:v>
                </c:pt>
                <c:pt idx="648">
                  <c:v>40827</c:v>
                </c:pt>
                <c:pt idx="649">
                  <c:v>40828</c:v>
                </c:pt>
                <c:pt idx="650">
                  <c:v>40829</c:v>
                </c:pt>
                <c:pt idx="651">
                  <c:v>40830</c:v>
                </c:pt>
                <c:pt idx="652">
                  <c:v>40831</c:v>
                </c:pt>
                <c:pt idx="653">
                  <c:v>40832</c:v>
                </c:pt>
                <c:pt idx="654">
                  <c:v>40833</c:v>
                </c:pt>
                <c:pt idx="655">
                  <c:v>40834</c:v>
                </c:pt>
                <c:pt idx="656">
                  <c:v>40835</c:v>
                </c:pt>
                <c:pt idx="657">
                  <c:v>40836</c:v>
                </c:pt>
                <c:pt idx="658">
                  <c:v>40837</c:v>
                </c:pt>
                <c:pt idx="659">
                  <c:v>40838</c:v>
                </c:pt>
                <c:pt idx="660">
                  <c:v>40839</c:v>
                </c:pt>
                <c:pt idx="661">
                  <c:v>40840</c:v>
                </c:pt>
                <c:pt idx="662">
                  <c:v>40841</c:v>
                </c:pt>
                <c:pt idx="663">
                  <c:v>40842</c:v>
                </c:pt>
                <c:pt idx="664">
                  <c:v>40843</c:v>
                </c:pt>
                <c:pt idx="665">
                  <c:v>40844</c:v>
                </c:pt>
                <c:pt idx="666">
                  <c:v>40845</c:v>
                </c:pt>
                <c:pt idx="667">
                  <c:v>40846</c:v>
                </c:pt>
                <c:pt idx="668">
                  <c:v>40847</c:v>
                </c:pt>
                <c:pt idx="669">
                  <c:v>40848</c:v>
                </c:pt>
                <c:pt idx="670">
                  <c:v>40849</c:v>
                </c:pt>
                <c:pt idx="671">
                  <c:v>40850</c:v>
                </c:pt>
                <c:pt idx="672">
                  <c:v>40851</c:v>
                </c:pt>
                <c:pt idx="673">
                  <c:v>40852</c:v>
                </c:pt>
                <c:pt idx="674">
                  <c:v>40853</c:v>
                </c:pt>
                <c:pt idx="675">
                  <c:v>40854</c:v>
                </c:pt>
                <c:pt idx="676">
                  <c:v>40855</c:v>
                </c:pt>
                <c:pt idx="677">
                  <c:v>40856</c:v>
                </c:pt>
                <c:pt idx="678">
                  <c:v>40857</c:v>
                </c:pt>
                <c:pt idx="679">
                  <c:v>40858</c:v>
                </c:pt>
                <c:pt idx="680">
                  <c:v>40859</c:v>
                </c:pt>
                <c:pt idx="681">
                  <c:v>40860</c:v>
                </c:pt>
                <c:pt idx="682">
                  <c:v>40861</c:v>
                </c:pt>
                <c:pt idx="683">
                  <c:v>40862</c:v>
                </c:pt>
                <c:pt idx="684">
                  <c:v>40863</c:v>
                </c:pt>
                <c:pt idx="685">
                  <c:v>40864</c:v>
                </c:pt>
                <c:pt idx="686">
                  <c:v>40865</c:v>
                </c:pt>
                <c:pt idx="687">
                  <c:v>40866</c:v>
                </c:pt>
                <c:pt idx="688">
                  <c:v>40867</c:v>
                </c:pt>
                <c:pt idx="689">
                  <c:v>40868</c:v>
                </c:pt>
                <c:pt idx="690">
                  <c:v>40869</c:v>
                </c:pt>
                <c:pt idx="691">
                  <c:v>40870</c:v>
                </c:pt>
                <c:pt idx="692">
                  <c:v>40871</c:v>
                </c:pt>
                <c:pt idx="693">
                  <c:v>40872</c:v>
                </c:pt>
                <c:pt idx="694">
                  <c:v>40873</c:v>
                </c:pt>
                <c:pt idx="695">
                  <c:v>40874</c:v>
                </c:pt>
                <c:pt idx="696">
                  <c:v>40875</c:v>
                </c:pt>
                <c:pt idx="697">
                  <c:v>40876</c:v>
                </c:pt>
                <c:pt idx="698">
                  <c:v>40877</c:v>
                </c:pt>
                <c:pt idx="699">
                  <c:v>40878</c:v>
                </c:pt>
                <c:pt idx="700">
                  <c:v>40879</c:v>
                </c:pt>
                <c:pt idx="701">
                  <c:v>40880</c:v>
                </c:pt>
                <c:pt idx="702">
                  <c:v>40881</c:v>
                </c:pt>
                <c:pt idx="703">
                  <c:v>40882</c:v>
                </c:pt>
                <c:pt idx="704">
                  <c:v>40883</c:v>
                </c:pt>
                <c:pt idx="705">
                  <c:v>40884</c:v>
                </c:pt>
                <c:pt idx="706">
                  <c:v>40885</c:v>
                </c:pt>
                <c:pt idx="707">
                  <c:v>40886</c:v>
                </c:pt>
                <c:pt idx="708">
                  <c:v>40887</c:v>
                </c:pt>
                <c:pt idx="709">
                  <c:v>40888</c:v>
                </c:pt>
                <c:pt idx="710">
                  <c:v>40889</c:v>
                </c:pt>
                <c:pt idx="711">
                  <c:v>40890</c:v>
                </c:pt>
                <c:pt idx="712">
                  <c:v>40891</c:v>
                </c:pt>
                <c:pt idx="713">
                  <c:v>40892</c:v>
                </c:pt>
                <c:pt idx="714">
                  <c:v>40893</c:v>
                </c:pt>
                <c:pt idx="715">
                  <c:v>40894</c:v>
                </c:pt>
                <c:pt idx="716">
                  <c:v>40895</c:v>
                </c:pt>
                <c:pt idx="717">
                  <c:v>40896</c:v>
                </c:pt>
                <c:pt idx="718">
                  <c:v>40897</c:v>
                </c:pt>
                <c:pt idx="719">
                  <c:v>40898</c:v>
                </c:pt>
                <c:pt idx="720">
                  <c:v>40899</c:v>
                </c:pt>
                <c:pt idx="721">
                  <c:v>40900</c:v>
                </c:pt>
                <c:pt idx="722">
                  <c:v>40901</c:v>
                </c:pt>
                <c:pt idx="723">
                  <c:v>40902</c:v>
                </c:pt>
                <c:pt idx="724">
                  <c:v>40903</c:v>
                </c:pt>
                <c:pt idx="725">
                  <c:v>40904</c:v>
                </c:pt>
                <c:pt idx="726">
                  <c:v>40905</c:v>
                </c:pt>
                <c:pt idx="727">
                  <c:v>40906</c:v>
                </c:pt>
                <c:pt idx="728">
                  <c:v>40907</c:v>
                </c:pt>
                <c:pt idx="729">
                  <c:v>40908</c:v>
                </c:pt>
                <c:pt idx="730">
                  <c:v>40909</c:v>
                </c:pt>
                <c:pt idx="731">
                  <c:v>40910</c:v>
                </c:pt>
                <c:pt idx="732">
                  <c:v>40911</c:v>
                </c:pt>
                <c:pt idx="733">
                  <c:v>40912</c:v>
                </c:pt>
                <c:pt idx="734">
                  <c:v>40913</c:v>
                </c:pt>
                <c:pt idx="735">
                  <c:v>40914</c:v>
                </c:pt>
                <c:pt idx="736">
                  <c:v>40915</c:v>
                </c:pt>
                <c:pt idx="737">
                  <c:v>40916</c:v>
                </c:pt>
                <c:pt idx="738">
                  <c:v>40917</c:v>
                </c:pt>
                <c:pt idx="739">
                  <c:v>40918</c:v>
                </c:pt>
                <c:pt idx="740">
                  <c:v>40919</c:v>
                </c:pt>
                <c:pt idx="741">
                  <c:v>40920</c:v>
                </c:pt>
                <c:pt idx="742">
                  <c:v>40921</c:v>
                </c:pt>
                <c:pt idx="743">
                  <c:v>40922</c:v>
                </c:pt>
                <c:pt idx="744">
                  <c:v>40923</c:v>
                </c:pt>
                <c:pt idx="745">
                  <c:v>40924</c:v>
                </c:pt>
                <c:pt idx="746">
                  <c:v>40925</c:v>
                </c:pt>
                <c:pt idx="747">
                  <c:v>40926</c:v>
                </c:pt>
                <c:pt idx="748">
                  <c:v>40927</c:v>
                </c:pt>
                <c:pt idx="749">
                  <c:v>40928</c:v>
                </c:pt>
                <c:pt idx="750">
                  <c:v>40929</c:v>
                </c:pt>
                <c:pt idx="751">
                  <c:v>40930</c:v>
                </c:pt>
                <c:pt idx="752">
                  <c:v>40931</c:v>
                </c:pt>
                <c:pt idx="753">
                  <c:v>40932</c:v>
                </c:pt>
                <c:pt idx="754">
                  <c:v>40933</c:v>
                </c:pt>
                <c:pt idx="755">
                  <c:v>40934</c:v>
                </c:pt>
                <c:pt idx="756">
                  <c:v>40935</c:v>
                </c:pt>
                <c:pt idx="757">
                  <c:v>40936</c:v>
                </c:pt>
                <c:pt idx="758">
                  <c:v>40937</c:v>
                </c:pt>
                <c:pt idx="759">
                  <c:v>40938</c:v>
                </c:pt>
                <c:pt idx="760">
                  <c:v>40939</c:v>
                </c:pt>
                <c:pt idx="761">
                  <c:v>40940</c:v>
                </c:pt>
                <c:pt idx="762">
                  <c:v>40941</c:v>
                </c:pt>
                <c:pt idx="763">
                  <c:v>40942</c:v>
                </c:pt>
                <c:pt idx="764">
                  <c:v>40943</c:v>
                </c:pt>
                <c:pt idx="765">
                  <c:v>40944</c:v>
                </c:pt>
                <c:pt idx="766">
                  <c:v>40945</c:v>
                </c:pt>
                <c:pt idx="767">
                  <c:v>40946</c:v>
                </c:pt>
                <c:pt idx="768">
                  <c:v>40947</c:v>
                </c:pt>
                <c:pt idx="769">
                  <c:v>40948</c:v>
                </c:pt>
                <c:pt idx="770">
                  <c:v>40949</c:v>
                </c:pt>
                <c:pt idx="771">
                  <c:v>40950</c:v>
                </c:pt>
                <c:pt idx="772">
                  <c:v>40951</c:v>
                </c:pt>
                <c:pt idx="773">
                  <c:v>40952</c:v>
                </c:pt>
                <c:pt idx="774">
                  <c:v>40953</c:v>
                </c:pt>
                <c:pt idx="775">
                  <c:v>40954</c:v>
                </c:pt>
                <c:pt idx="776">
                  <c:v>40955</c:v>
                </c:pt>
                <c:pt idx="777">
                  <c:v>40956</c:v>
                </c:pt>
                <c:pt idx="778">
                  <c:v>40957</c:v>
                </c:pt>
                <c:pt idx="779">
                  <c:v>40958</c:v>
                </c:pt>
                <c:pt idx="780">
                  <c:v>40959</c:v>
                </c:pt>
                <c:pt idx="781">
                  <c:v>40960</c:v>
                </c:pt>
                <c:pt idx="782">
                  <c:v>40961</c:v>
                </c:pt>
                <c:pt idx="783">
                  <c:v>40962</c:v>
                </c:pt>
                <c:pt idx="784">
                  <c:v>40963</c:v>
                </c:pt>
                <c:pt idx="785">
                  <c:v>40964</c:v>
                </c:pt>
                <c:pt idx="786">
                  <c:v>40965</c:v>
                </c:pt>
                <c:pt idx="787">
                  <c:v>40966</c:v>
                </c:pt>
                <c:pt idx="788">
                  <c:v>40967</c:v>
                </c:pt>
                <c:pt idx="789">
                  <c:v>40968</c:v>
                </c:pt>
                <c:pt idx="790">
                  <c:v>40969</c:v>
                </c:pt>
                <c:pt idx="791">
                  <c:v>40970</c:v>
                </c:pt>
                <c:pt idx="792">
                  <c:v>40971</c:v>
                </c:pt>
                <c:pt idx="793">
                  <c:v>40972</c:v>
                </c:pt>
                <c:pt idx="794">
                  <c:v>40973</c:v>
                </c:pt>
                <c:pt idx="795">
                  <c:v>40974</c:v>
                </c:pt>
                <c:pt idx="796">
                  <c:v>40975</c:v>
                </c:pt>
                <c:pt idx="797">
                  <c:v>40976</c:v>
                </c:pt>
                <c:pt idx="798">
                  <c:v>40977</c:v>
                </c:pt>
                <c:pt idx="799">
                  <c:v>40978</c:v>
                </c:pt>
                <c:pt idx="800">
                  <c:v>40979</c:v>
                </c:pt>
                <c:pt idx="801">
                  <c:v>40980</c:v>
                </c:pt>
                <c:pt idx="802">
                  <c:v>40981</c:v>
                </c:pt>
                <c:pt idx="803">
                  <c:v>40982</c:v>
                </c:pt>
                <c:pt idx="804">
                  <c:v>40983</c:v>
                </c:pt>
                <c:pt idx="805">
                  <c:v>40984</c:v>
                </c:pt>
                <c:pt idx="806">
                  <c:v>40985</c:v>
                </c:pt>
                <c:pt idx="807">
                  <c:v>40986</c:v>
                </c:pt>
                <c:pt idx="808">
                  <c:v>40987</c:v>
                </c:pt>
                <c:pt idx="809">
                  <c:v>40988</c:v>
                </c:pt>
                <c:pt idx="810">
                  <c:v>40989</c:v>
                </c:pt>
                <c:pt idx="811">
                  <c:v>40990</c:v>
                </c:pt>
                <c:pt idx="812">
                  <c:v>40991</c:v>
                </c:pt>
                <c:pt idx="813">
                  <c:v>40992</c:v>
                </c:pt>
                <c:pt idx="814">
                  <c:v>40993</c:v>
                </c:pt>
                <c:pt idx="815">
                  <c:v>40994</c:v>
                </c:pt>
                <c:pt idx="816">
                  <c:v>40995</c:v>
                </c:pt>
                <c:pt idx="817">
                  <c:v>40996</c:v>
                </c:pt>
                <c:pt idx="818">
                  <c:v>40997</c:v>
                </c:pt>
                <c:pt idx="819">
                  <c:v>40998</c:v>
                </c:pt>
                <c:pt idx="820">
                  <c:v>40999</c:v>
                </c:pt>
                <c:pt idx="821">
                  <c:v>41000</c:v>
                </c:pt>
                <c:pt idx="822">
                  <c:v>41001</c:v>
                </c:pt>
                <c:pt idx="823">
                  <c:v>41002</c:v>
                </c:pt>
                <c:pt idx="824">
                  <c:v>41003</c:v>
                </c:pt>
                <c:pt idx="825">
                  <c:v>41004</c:v>
                </c:pt>
                <c:pt idx="826">
                  <c:v>41005</c:v>
                </c:pt>
                <c:pt idx="827">
                  <c:v>41006</c:v>
                </c:pt>
                <c:pt idx="828">
                  <c:v>41007</c:v>
                </c:pt>
                <c:pt idx="829">
                  <c:v>41008</c:v>
                </c:pt>
                <c:pt idx="830">
                  <c:v>41009</c:v>
                </c:pt>
                <c:pt idx="831">
                  <c:v>41010</c:v>
                </c:pt>
                <c:pt idx="832">
                  <c:v>41011</c:v>
                </c:pt>
                <c:pt idx="833">
                  <c:v>41012</c:v>
                </c:pt>
                <c:pt idx="834">
                  <c:v>41013</c:v>
                </c:pt>
                <c:pt idx="835">
                  <c:v>41014</c:v>
                </c:pt>
                <c:pt idx="836">
                  <c:v>41015</c:v>
                </c:pt>
                <c:pt idx="837">
                  <c:v>41016</c:v>
                </c:pt>
                <c:pt idx="838">
                  <c:v>41017</c:v>
                </c:pt>
                <c:pt idx="839">
                  <c:v>41018</c:v>
                </c:pt>
                <c:pt idx="840">
                  <c:v>41019</c:v>
                </c:pt>
                <c:pt idx="841">
                  <c:v>41020</c:v>
                </c:pt>
                <c:pt idx="842">
                  <c:v>41021</c:v>
                </c:pt>
                <c:pt idx="843">
                  <c:v>41022</c:v>
                </c:pt>
                <c:pt idx="844">
                  <c:v>41023</c:v>
                </c:pt>
                <c:pt idx="845">
                  <c:v>41024</c:v>
                </c:pt>
                <c:pt idx="846">
                  <c:v>41025</c:v>
                </c:pt>
                <c:pt idx="847">
                  <c:v>41026</c:v>
                </c:pt>
                <c:pt idx="848">
                  <c:v>41027</c:v>
                </c:pt>
                <c:pt idx="849">
                  <c:v>41028</c:v>
                </c:pt>
                <c:pt idx="850">
                  <c:v>41029</c:v>
                </c:pt>
                <c:pt idx="851">
                  <c:v>41030</c:v>
                </c:pt>
                <c:pt idx="852">
                  <c:v>41031</c:v>
                </c:pt>
                <c:pt idx="853">
                  <c:v>41032</c:v>
                </c:pt>
                <c:pt idx="854">
                  <c:v>41033</c:v>
                </c:pt>
                <c:pt idx="855">
                  <c:v>41034</c:v>
                </c:pt>
                <c:pt idx="856">
                  <c:v>41035</c:v>
                </c:pt>
                <c:pt idx="857">
                  <c:v>41036</c:v>
                </c:pt>
                <c:pt idx="858">
                  <c:v>41037</c:v>
                </c:pt>
                <c:pt idx="859">
                  <c:v>41038</c:v>
                </c:pt>
                <c:pt idx="860">
                  <c:v>41039</c:v>
                </c:pt>
                <c:pt idx="861">
                  <c:v>41040</c:v>
                </c:pt>
                <c:pt idx="862">
                  <c:v>41041</c:v>
                </c:pt>
                <c:pt idx="863">
                  <c:v>41042</c:v>
                </c:pt>
                <c:pt idx="864">
                  <c:v>41043</c:v>
                </c:pt>
                <c:pt idx="865">
                  <c:v>41044</c:v>
                </c:pt>
                <c:pt idx="866">
                  <c:v>41045</c:v>
                </c:pt>
                <c:pt idx="867">
                  <c:v>41046</c:v>
                </c:pt>
                <c:pt idx="868">
                  <c:v>41047</c:v>
                </c:pt>
                <c:pt idx="869">
                  <c:v>41048</c:v>
                </c:pt>
                <c:pt idx="870">
                  <c:v>41049</c:v>
                </c:pt>
                <c:pt idx="871">
                  <c:v>41050</c:v>
                </c:pt>
                <c:pt idx="872">
                  <c:v>41051</c:v>
                </c:pt>
                <c:pt idx="873">
                  <c:v>41052</c:v>
                </c:pt>
                <c:pt idx="874">
                  <c:v>41053</c:v>
                </c:pt>
                <c:pt idx="875">
                  <c:v>41054</c:v>
                </c:pt>
                <c:pt idx="876">
                  <c:v>41055</c:v>
                </c:pt>
                <c:pt idx="877">
                  <c:v>41056</c:v>
                </c:pt>
                <c:pt idx="878">
                  <c:v>41057</c:v>
                </c:pt>
                <c:pt idx="879">
                  <c:v>41058</c:v>
                </c:pt>
                <c:pt idx="880">
                  <c:v>41059</c:v>
                </c:pt>
                <c:pt idx="881">
                  <c:v>41060</c:v>
                </c:pt>
                <c:pt idx="882">
                  <c:v>41061</c:v>
                </c:pt>
                <c:pt idx="883">
                  <c:v>41062</c:v>
                </c:pt>
                <c:pt idx="884">
                  <c:v>41063</c:v>
                </c:pt>
                <c:pt idx="885">
                  <c:v>41064</c:v>
                </c:pt>
                <c:pt idx="886">
                  <c:v>41065</c:v>
                </c:pt>
                <c:pt idx="887">
                  <c:v>41066</c:v>
                </c:pt>
                <c:pt idx="888">
                  <c:v>41067</c:v>
                </c:pt>
                <c:pt idx="889">
                  <c:v>41068</c:v>
                </c:pt>
                <c:pt idx="890">
                  <c:v>41069</c:v>
                </c:pt>
                <c:pt idx="891">
                  <c:v>41070</c:v>
                </c:pt>
                <c:pt idx="892">
                  <c:v>41071</c:v>
                </c:pt>
                <c:pt idx="893">
                  <c:v>41072</c:v>
                </c:pt>
                <c:pt idx="894">
                  <c:v>41073</c:v>
                </c:pt>
                <c:pt idx="895">
                  <c:v>41074</c:v>
                </c:pt>
                <c:pt idx="896">
                  <c:v>41075</c:v>
                </c:pt>
                <c:pt idx="897">
                  <c:v>41076</c:v>
                </c:pt>
                <c:pt idx="898">
                  <c:v>41077</c:v>
                </c:pt>
                <c:pt idx="899">
                  <c:v>41078</c:v>
                </c:pt>
                <c:pt idx="900">
                  <c:v>41079</c:v>
                </c:pt>
                <c:pt idx="901">
                  <c:v>41080</c:v>
                </c:pt>
                <c:pt idx="902">
                  <c:v>41081</c:v>
                </c:pt>
                <c:pt idx="903">
                  <c:v>41082</c:v>
                </c:pt>
                <c:pt idx="904">
                  <c:v>41083</c:v>
                </c:pt>
                <c:pt idx="905">
                  <c:v>41084</c:v>
                </c:pt>
                <c:pt idx="906">
                  <c:v>41085</c:v>
                </c:pt>
                <c:pt idx="907">
                  <c:v>41086</c:v>
                </c:pt>
                <c:pt idx="908">
                  <c:v>41087</c:v>
                </c:pt>
                <c:pt idx="909">
                  <c:v>41088</c:v>
                </c:pt>
                <c:pt idx="910">
                  <c:v>41089</c:v>
                </c:pt>
                <c:pt idx="911">
                  <c:v>41090</c:v>
                </c:pt>
                <c:pt idx="912">
                  <c:v>41091</c:v>
                </c:pt>
                <c:pt idx="913">
                  <c:v>41092</c:v>
                </c:pt>
                <c:pt idx="914">
                  <c:v>41093</c:v>
                </c:pt>
                <c:pt idx="915">
                  <c:v>41094</c:v>
                </c:pt>
                <c:pt idx="916">
                  <c:v>41095</c:v>
                </c:pt>
                <c:pt idx="917">
                  <c:v>41096</c:v>
                </c:pt>
                <c:pt idx="918">
                  <c:v>41097</c:v>
                </c:pt>
                <c:pt idx="919">
                  <c:v>41098</c:v>
                </c:pt>
                <c:pt idx="920">
                  <c:v>41099</c:v>
                </c:pt>
                <c:pt idx="921">
                  <c:v>41100</c:v>
                </c:pt>
                <c:pt idx="922">
                  <c:v>41101</c:v>
                </c:pt>
                <c:pt idx="923">
                  <c:v>41102</c:v>
                </c:pt>
                <c:pt idx="924">
                  <c:v>41103</c:v>
                </c:pt>
                <c:pt idx="925">
                  <c:v>41104</c:v>
                </c:pt>
                <c:pt idx="926">
                  <c:v>41105</c:v>
                </c:pt>
                <c:pt idx="927">
                  <c:v>41106</c:v>
                </c:pt>
                <c:pt idx="928">
                  <c:v>41107</c:v>
                </c:pt>
                <c:pt idx="929">
                  <c:v>41108</c:v>
                </c:pt>
                <c:pt idx="930">
                  <c:v>41109</c:v>
                </c:pt>
                <c:pt idx="931">
                  <c:v>41110</c:v>
                </c:pt>
                <c:pt idx="932">
                  <c:v>41111</c:v>
                </c:pt>
                <c:pt idx="933">
                  <c:v>41112</c:v>
                </c:pt>
                <c:pt idx="934">
                  <c:v>41113</c:v>
                </c:pt>
                <c:pt idx="935">
                  <c:v>41114</c:v>
                </c:pt>
                <c:pt idx="936">
                  <c:v>41115</c:v>
                </c:pt>
                <c:pt idx="937">
                  <c:v>41116</c:v>
                </c:pt>
                <c:pt idx="938">
                  <c:v>41117</c:v>
                </c:pt>
                <c:pt idx="939">
                  <c:v>41118</c:v>
                </c:pt>
                <c:pt idx="940">
                  <c:v>41119</c:v>
                </c:pt>
                <c:pt idx="941">
                  <c:v>41120</c:v>
                </c:pt>
                <c:pt idx="942">
                  <c:v>41121</c:v>
                </c:pt>
                <c:pt idx="943">
                  <c:v>41122</c:v>
                </c:pt>
                <c:pt idx="944">
                  <c:v>41123</c:v>
                </c:pt>
                <c:pt idx="945">
                  <c:v>41124</c:v>
                </c:pt>
                <c:pt idx="946">
                  <c:v>41125</c:v>
                </c:pt>
                <c:pt idx="947">
                  <c:v>41126</c:v>
                </c:pt>
                <c:pt idx="948">
                  <c:v>41127</c:v>
                </c:pt>
                <c:pt idx="949">
                  <c:v>41128</c:v>
                </c:pt>
                <c:pt idx="950">
                  <c:v>41129</c:v>
                </c:pt>
                <c:pt idx="951">
                  <c:v>41130</c:v>
                </c:pt>
                <c:pt idx="952">
                  <c:v>41131</c:v>
                </c:pt>
                <c:pt idx="953">
                  <c:v>41132</c:v>
                </c:pt>
                <c:pt idx="954">
                  <c:v>41133</c:v>
                </c:pt>
                <c:pt idx="955">
                  <c:v>41134</c:v>
                </c:pt>
                <c:pt idx="956">
                  <c:v>41135</c:v>
                </c:pt>
                <c:pt idx="957">
                  <c:v>41136</c:v>
                </c:pt>
                <c:pt idx="958">
                  <c:v>41137</c:v>
                </c:pt>
                <c:pt idx="959">
                  <c:v>41138</c:v>
                </c:pt>
                <c:pt idx="960">
                  <c:v>41139</c:v>
                </c:pt>
                <c:pt idx="961">
                  <c:v>41140</c:v>
                </c:pt>
                <c:pt idx="962">
                  <c:v>41141</c:v>
                </c:pt>
                <c:pt idx="963">
                  <c:v>41142</c:v>
                </c:pt>
                <c:pt idx="964">
                  <c:v>41143</c:v>
                </c:pt>
                <c:pt idx="965">
                  <c:v>41144</c:v>
                </c:pt>
                <c:pt idx="966">
                  <c:v>41145</c:v>
                </c:pt>
                <c:pt idx="967">
                  <c:v>41146</c:v>
                </c:pt>
                <c:pt idx="968">
                  <c:v>41147</c:v>
                </c:pt>
                <c:pt idx="969">
                  <c:v>41148</c:v>
                </c:pt>
                <c:pt idx="970">
                  <c:v>41149</c:v>
                </c:pt>
                <c:pt idx="971">
                  <c:v>41150</c:v>
                </c:pt>
                <c:pt idx="972">
                  <c:v>41151</c:v>
                </c:pt>
                <c:pt idx="973">
                  <c:v>41152</c:v>
                </c:pt>
                <c:pt idx="974">
                  <c:v>41153</c:v>
                </c:pt>
                <c:pt idx="975">
                  <c:v>41154</c:v>
                </c:pt>
                <c:pt idx="976">
                  <c:v>41155</c:v>
                </c:pt>
                <c:pt idx="977">
                  <c:v>41156</c:v>
                </c:pt>
                <c:pt idx="978">
                  <c:v>41157</c:v>
                </c:pt>
                <c:pt idx="979">
                  <c:v>41158</c:v>
                </c:pt>
                <c:pt idx="980">
                  <c:v>41159</c:v>
                </c:pt>
                <c:pt idx="981">
                  <c:v>41160</c:v>
                </c:pt>
                <c:pt idx="982">
                  <c:v>41161</c:v>
                </c:pt>
                <c:pt idx="983">
                  <c:v>41162</c:v>
                </c:pt>
                <c:pt idx="984">
                  <c:v>41163</c:v>
                </c:pt>
                <c:pt idx="985">
                  <c:v>41164</c:v>
                </c:pt>
                <c:pt idx="986">
                  <c:v>41165</c:v>
                </c:pt>
                <c:pt idx="987">
                  <c:v>41166</c:v>
                </c:pt>
                <c:pt idx="988">
                  <c:v>41167</c:v>
                </c:pt>
                <c:pt idx="989">
                  <c:v>41168</c:v>
                </c:pt>
                <c:pt idx="990">
                  <c:v>41169</c:v>
                </c:pt>
                <c:pt idx="991">
                  <c:v>41170</c:v>
                </c:pt>
                <c:pt idx="992">
                  <c:v>41171</c:v>
                </c:pt>
                <c:pt idx="993">
                  <c:v>41172</c:v>
                </c:pt>
                <c:pt idx="994">
                  <c:v>41173</c:v>
                </c:pt>
                <c:pt idx="995">
                  <c:v>41174</c:v>
                </c:pt>
                <c:pt idx="996">
                  <c:v>41175</c:v>
                </c:pt>
                <c:pt idx="997">
                  <c:v>41176</c:v>
                </c:pt>
                <c:pt idx="998">
                  <c:v>41177</c:v>
                </c:pt>
                <c:pt idx="999">
                  <c:v>41178</c:v>
                </c:pt>
                <c:pt idx="1000">
                  <c:v>41179</c:v>
                </c:pt>
                <c:pt idx="1001">
                  <c:v>41180</c:v>
                </c:pt>
                <c:pt idx="1002">
                  <c:v>41181</c:v>
                </c:pt>
                <c:pt idx="1003">
                  <c:v>41182</c:v>
                </c:pt>
                <c:pt idx="1004">
                  <c:v>41183</c:v>
                </c:pt>
                <c:pt idx="1005">
                  <c:v>41184</c:v>
                </c:pt>
                <c:pt idx="1006">
                  <c:v>41185</c:v>
                </c:pt>
                <c:pt idx="1007">
                  <c:v>41186</c:v>
                </c:pt>
                <c:pt idx="1008">
                  <c:v>41187</c:v>
                </c:pt>
                <c:pt idx="1009">
                  <c:v>41188</c:v>
                </c:pt>
                <c:pt idx="1010">
                  <c:v>41189</c:v>
                </c:pt>
                <c:pt idx="1011">
                  <c:v>41190</c:v>
                </c:pt>
                <c:pt idx="1012">
                  <c:v>41191</c:v>
                </c:pt>
                <c:pt idx="1013">
                  <c:v>41192</c:v>
                </c:pt>
                <c:pt idx="1014">
                  <c:v>41193</c:v>
                </c:pt>
                <c:pt idx="1015">
                  <c:v>41194</c:v>
                </c:pt>
                <c:pt idx="1016">
                  <c:v>41195</c:v>
                </c:pt>
                <c:pt idx="1017">
                  <c:v>41196</c:v>
                </c:pt>
                <c:pt idx="1018">
                  <c:v>41197</c:v>
                </c:pt>
                <c:pt idx="1019">
                  <c:v>41198</c:v>
                </c:pt>
                <c:pt idx="1020">
                  <c:v>41199</c:v>
                </c:pt>
                <c:pt idx="1021">
                  <c:v>41200</c:v>
                </c:pt>
                <c:pt idx="1022">
                  <c:v>41201</c:v>
                </c:pt>
                <c:pt idx="1023">
                  <c:v>41202</c:v>
                </c:pt>
                <c:pt idx="1024">
                  <c:v>41203</c:v>
                </c:pt>
                <c:pt idx="1025">
                  <c:v>41204</c:v>
                </c:pt>
                <c:pt idx="1026">
                  <c:v>41205</c:v>
                </c:pt>
                <c:pt idx="1027">
                  <c:v>41206</c:v>
                </c:pt>
                <c:pt idx="1028">
                  <c:v>41207</c:v>
                </c:pt>
                <c:pt idx="1029">
                  <c:v>41208</c:v>
                </c:pt>
                <c:pt idx="1030">
                  <c:v>41209</c:v>
                </c:pt>
                <c:pt idx="1031">
                  <c:v>41210</c:v>
                </c:pt>
                <c:pt idx="1032">
                  <c:v>41211</c:v>
                </c:pt>
                <c:pt idx="1033">
                  <c:v>41212</c:v>
                </c:pt>
                <c:pt idx="1034">
                  <c:v>41213</c:v>
                </c:pt>
                <c:pt idx="1035">
                  <c:v>41214</c:v>
                </c:pt>
                <c:pt idx="1036">
                  <c:v>41215</c:v>
                </c:pt>
                <c:pt idx="1037">
                  <c:v>41216</c:v>
                </c:pt>
                <c:pt idx="1038">
                  <c:v>41217</c:v>
                </c:pt>
                <c:pt idx="1039">
                  <c:v>41218</c:v>
                </c:pt>
                <c:pt idx="1040">
                  <c:v>41219</c:v>
                </c:pt>
                <c:pt idx="1041">
                  <c:v>41220</c:v>
                </c:pt>
                <c:pt idx="1042">
                  <c:v>41221</c:v>
                </c:pt>
                <c:pt idx="1043">
                  <c:v>41222</c:v>
                </c:pt>
                <c:pt idx="1044">
                  <c:v>41223</c:v>
                </c:pt>
                <c:pt idx="1045">
                  <c:v>41224</c:v>
                </c:pt>
                <c:pt idx="1046">
                  <c:v>41225</c:v>
                </c:pt>
                <c:pt idx="1047">
                  <c:v>41226</c:v>
                </c:pt>
                <c:pt idx="1048">
                  <c:v>41227</c:v>
                </c:pt>
                <c:pt idx="1049">
                  <c:v>41228</c:v>
                </c:pt>
                <c:pt idx="1050">
                  <c:v>41229</c:v>
                </c:pt>
                <c:pt idx="1051">
                  <c:v>41230</c:v>
                </c:pt>
                <c:pt idx="1052">
                  <c:v>41231</c:v>
                </c:pt>
                <c:pt idx="1053">
                  <c:v>41232</c:v>
                </c:pt>
                <c:pt idx="1054">
                  <c:v>41233</c:v>
                </c:pt>
                <c:pt idx="1055">
                  <c:v>41234</c:v>
                </c:pt>
                <c:pt idx="1056">
                  <c:v>41235</c:v>
                </c:pt>
                <c:pt idx="1057">
                  <c:v>41236</c:v>
                </c:pt>
                <c:pt idx="1058">
                  <c:v>41237</c:v>
                </c:pt>
                <c:pt idx="1059">
                  <c:v>41238</c:v>
                </c:pt>
                <c:pt idx="1060">
                  <c:v>41239</c:v>
                </c:pt>
                <c:pt idx="1061">
                  <c:v>41240</c:v>
                </c:pt>
                <c:pt idx="1062">
                  <c:v>41241</c:v>
                </c:pt>
                <c:pt idx="1063">
                  <c:v>41242</c:v>
                </c:pt>
                <c:pt idx="1064">
                  <c:v>41243</c:v>
                </c:pt>
                <c:pt idx="1065">
                  <c:v>41244</c:v>
                </c:pt>
                <c:pt idx="1066">
                  <c:v>41245</c:v>
                </c:pt>
                <c:pt idx="1067">
                  <c:v>41246</c:v>
                </c:pt>
                <c:pt idx="1068">
                  <c:v>41247</c:v>
                </c:pt>
                <c:pt idx="1069">
                  <c:v>41248</c:v>
                </c:pt>
                <c:pt idx="1070">
                  <c:v>41249</c:v>
                </c:pt>
                <c:pt idx="1071">
                  <c:v>41250</c:v>
                </c:pt>
                <c:pt idx="1072">
                  <c:v>41251</c:v>
                </c:pt>
                <c:pt idx="1073">
                  <c:v>41252</c:v>
                </c:pt>
                <c:pt idx="1074">
                  <c:v>41253</c:v>
                </c:pt>
                <c:pt idx="1075">
                  <c:v>41254</c:v>
                </c:pt>
                <c:pt idx="1076">
                  <c:v>41255</c:v>
                </c:pt>
                <c:pt idx="1077">
                  <c:v>41256</c:v>
                </c:pt>
                <c:pt idx="1078">
                  <c:v>41257</c:v>
                </c:pt>
                <c:pt idx="1079">
                  <c:v>41258</c:v>
                </c:pt>
                <c:pt idx="1080">
                  <c:v>41259</c:v>
                </c:pt>
                <c:pt idx="1081">
                  <c:v>41260</c:v>
                </c:pt>
                <c:pt idx="1082">
                  <c:v>41261</c:v>
                </c:pt>
                <c:pt idx="1083">
                  <c:v>41262</c:v>
                </c:pt>
                <c:pt idx="1084">
                  <c:v>41263</c:v>
                </c:pt>
                <c:pt idx="1085">
                  <c:v>41264</c:v>
                </c:pt>
                <c:pt idx="1086">
                  <c:v>41265</c:v>
                </c:pt>
                <c:pt idx="1087">
                  <c:v>41266</c:v>
                </c:pt>
                <c:pt idx="1088">
                  <c:v>41267</c:v>
                </c:pt>
                <c:pt idx="1089">
                  <c:v>41268</c:v>
                </c:pt>
                <c:pt idx="1090">
                  <c:v>41269</c:v>
                </c:pt>
                <c:pt idx="1091">
                  <c:v>41270</c:v>
                </c:pt>
                <c:pt idx="1092">
                  <c:v>41271</c:v>
                </c:pt>
                <c:pt idx="1093">
                  <c:v>41272</c:v>
                </c:pt>
                <c:pt idx="1094">
                  <c:v>41273</c:v>
                </c:pt>
                <c:pt idx="1095">
                  <c:v>41274</c:v>
                </c:pt>
                <c:pt idx="1096">
                  <c:v>41275</c:v>
                </c:pt>
                <c:pt idx="1097">
                  <c:v>41276</c:v>
                </c:pt>
                <c:pt idx="1098">
                  <c:v>41277</c:v>
                </c:pt>
                <c:pt idx="1099">
                  <c:v>41278</c:v>
                </c:pt>
                <c:pt idx="1100">
                  <c:v>41279</c:v>
                </c:pt>
                <c:pt idx="1101">
                  <c:v>41280</c:v>
                </c:pt>
                <c:pt idx="1102">
                  <c:v>41281</c:v>
                </c:pt>
                <c:pt idx="1103">
                  <c:v>41282</c:v>
                </c:pt>
                <c:pt idx="1104">
                  <c:v>41283</c:v>
                </c:pt>
                <c:pt idx="1105">
                  <c:v>41284</c:v>
                </c:pt>
                <c:pt idx="1106">
                  <c:v>41285</c:v>
                </c:pt>
                <c:pt idx="1107">
                  <c:v>41286</c:v>
                </c:pt>
                <c:pt idx="1108">
                  <c:v>41287</c:v>
                </c:pt>
                <c:pt idx="1109">
                  <c:v>41288</c:v>
                </c:pt>
                <c:pt idx="1110">
                  <c:v>41289</c:v>
                </c:pt>
                <c:pt idx="1111">
                  <c:v>41290</c:v>
                </c:pt>
                <c:pt idx="1112">
                  <c:v>41291</c:v>
                </c:pt>
                <c:pt idx="1113">
                  <c:v>41292</c:v>
                </c:pt>
                <c:pt idx="1114">
                  <c:v>41293</c:v>
                </c:pt>
                <c:pt idx="1115">
                  <c:v>41294</c:v>
                </c:pt>
                <c:pt idx="1116">
                  <c:v>41295</c:v>
                </c:pt>
                <c:pt idx="1117">
                  <c:v>41296</c:v>
                </c:pt>
                <c:pt idx="1118">
                  <c:v>41297</c:v>
                </c:pt>
                <c:pt idx="1119">
                  <c:v>41298</c:v>
                </c:pt>
                <c:pt idx="1120">
                  <c:v>41299</c:v>
                </c:pt>
                <c:pt idx="1121">
                  <c:v>41300</c:v>
                </c:pt>
                <c:pt idx="1122">
                  <c:v>41301</c:v>
                </c:pt>
                <c:pt idx="1123">
                  <c:v>41302</c:v>
                </c:pt>
                <c:pt idx="1124">
                  <c:v>41303</c:v>
                </c:pt>
                <c:pt idx="1125">
                  <c:v>41304</c:v>
                </c:pt>
                <c:pt idx="1126">
                  <c:v>41305</c:v>
                </c:pt>
                <c:pt idx="1127">
                  <c:v>41306</c:v>
                </c:pt>
                <c:pt idx="1128">
                  <c:v>41307</c:v>
                </c:pt>
                <c:pt idx="1129">
                  <c:v>41308</c:v>
                </c:pt>
                <c:pt idx="1130">
                  <c:v>41309</c:v>
                </c:pt>
                <c:pt idx="1131">
                  <c:v>41310</c:v>
                </c:pt>
                <c:pt idx="1132">
                  <c:v>41311</c:v>
                </c:pt>
                <c:pt idx="1133">
                  <c:v>41312</c:v>
                </c:pt>
                <c:pt idx="1134">
                  <c:v>41313</c:v>
                </c:pt>
                <c:pt idx="1135">
                  <c:v>41314</c:v>
                </c:pt>
                <c:pt idx="1136">
                  <c:v>41315</c:v>
                </c:pt>
                <c:pt idx="1137">
                  <c:v>41316</c:v>
                </c:pt>
                <c:pt idx="1138">
                  <c:v>41317</c:v>
                </c:pt>
                <c:pt idx="1139">
                  <c:v>41318</c:v>
                </c:pt>
                <c:pt idx="1140">
                  <c:v>41319</c:v>
                </c:pt>
                <c:pt idx="1141">
                  <c:v>41320</c:v>
                </c:pt>
                <c:pt idx="1142">
                  <c:v>41321</c:v>
                </c:pt>
                <c:pt idx="1143">
                  <c:v>41322</c:v>
                </c:pt>
                <c:pt idx="1144">
                  <c:v>41323</c:v>
                </c:pt>
                <c:pt idx="1145">
                  <c:v>41324</c:v>
                </c:pt>
                <c:pt idx="1146">
                  <c:v>41325</c:v>
                </c:pt>
                <c:pt idx="1147">
                  <c:v>41326</c:v>
                </c:pt>
                <c:pt idx="1148">
                  <c:v>41327</c:v>
                </c:pt>
                <c:pt idx="1149">
                  <c:v>41328</c:v>
                </c:pt>
                <c:pt idx="1150">
                  <c:v>41329</c:v>
                </c:pt>
                <c:pt idx="1151">
                  <c:v>41330</c:v>
                </c:pt>
                <c:pt idx="1152">
                  <c:v>41331</c:v>
                </c:pt>
                <c:pt idx="1153">
                  <c:v>41332</c:v>
                </c:pt>
                <c:pt idx="1154">
                  <c:v>41333</c:v>
                </c:pt>
                <c:pt idx="1155">
                  <c:v>41334</c:v>
                </c:pt>
                <c:pt idx="1156">
                  <c:v>41335</c:v>
                </c:pt>
                <c:pt idx="1157">
                  <c:v>41336</c:v>
                </c:pt>
                <c:pt idx="1158">
                  <c:v>41337</c:v>
                </c:pt>
                <c:pt idx="1159">
                  <c:v>41338</c:v>
                </c:pt>
                <c:pt idx="1160">
                  <c:v>41339</c:v>
                </c:pt>
                <c:pt idx="1161">
                  <c:v>41340</c:v>
                </c:pt>
                <c:pt idx="1162">
                  <c:v>41341</c:v>
                </c:pt>
                <c:pt idx="1163">
                  <c:v>41342</c:v>
                </c:pt>
                <c:pt idx="1164">
                  <c:v>41343</c:v>
                </c:pt>
                <c:pt idx="1165">
                  <c:v>41344</c:v>
                </c:pt>
                <c:pt idx="1166">
                  <c:v>41345</c:v>
                </c:pt>
                <c:pt idx="1167">
                  <c:v>41346</c:v>
                </c:pt>
                <c:pt idx="1168">
                  <c:v>41347</c:v>
                </c:pt>
                <c:pt idx="1169">
                  <c:v>41348</c:v>
                </c:pt>
                <c:pt idx="1170">
                  <c:v>41349</c:v>
                </c:pt>
                <c:pt idx="1171">
                  <c:v>41350</c:v>
                </c:pt>
                <c:pt idx="1172">
                  <c:v>41351</c:v>
                </c:pt>
                <c:pt idx="1173">
                  <c:v>41352</c:v>
                </c:pt>
                <c:pt idx="1174">
                  <c:v>41353</c:v>
                </c:pt>
                <c:pt idx="1175">
                  <c:v>41354</c:v>
                </c:pt>
                <c:pt idx="1176">
                  <c:v>41355</c:v>
                </c:pt>
                <c:pt idx="1177">
                  <c:v>41356</c:v>
                </c:pt>
                <c:pt idx="1178">
                  <c:v>41357</c:v>
                </c:pt>
                <c:pt idx="1179">
                  <c:v>41358</c:v>
                </c:pt>
                <c:pt idx="1180">
                  <c:v>41359</c:v>
                </c:pt>
                <c:pt idx="1181">
                  <c:v>41360</c:v>
                </c:pt>
                <c:pt idx="1182">
                  <c:v>41361</c:v>
                </c:pt>
                <c:pt idx="1183">
                  <c:v>41362</c:v>
                </c:pt>
                <c:pt idx="1184">
                  <c:v>41363</c:v>
                </c:pt>
                <c:pt idx="1185">
                  <c:v>41364</c:v>
                </c:pt>
                <c:pt idx="1186">
                  <c:v>41365</c:v>
                </c:pt>
                <c:pt idx="1187">
                  <c:v>41366</c:v>
                </c:pt>
                <c:pt idx="1188">
                  <c:v>41367</c:v>
                </c:pt>
                <c:pt idx="1189">
                  <c:v>41368</c:v>
                </c:pt>
                <c:pt idx="1190">
                  <c:v>41369</c:v>
                </c:pt>
                <c:pt idx="1191">
                  <c:v>41370</c:v>
                </c:pt>
                <c:pt idx="1192">
                  <c:v>41371</c:v>
                </c:pt>
                <c:pt idx="1193">
                  <c:v>41372</c:v>
                </c:pt>
                <c:pt idx="1194">
                  <c:v>41373</c:v>
                </c:pt>
                <c:pt idx="1195">
                  <c:v>41374</c:v>
                </c:pt>
                <c:pt idx="1196">
                  <c:v>41375</c:v>
                </c:pt>
                <c:pt idx="1197">
                  <c:v>41376</c:v>
                </c:pt>
                <c:pt idx="1198">
                  <c:v>41377</c:v>
                </c:pt>
                <c:pt idx="1199">
                  <c:v>41378</c:v>
                </c:pt>
                <c:pt idx="1200">
                  <c:v>41379</c:v>
                </c:pt>
                <c:pt idx="1201">
                  <c:v>41380</c:v>
                </c:pt>
                <c:pt idx="1202">
                  <c:v>41381</c:v>
                </c:pt>
                <c:pt idx="1203">
                  <c:v>41382</c:v>
                </c:pt>
                <c:pt idx="1204">
                  <c:v>41383</c:v>
                </c:pt>
                <c:pt idx="1205">
                  <c:v>41384</c:v>
                </c:pt>
                <c:pt idx="1206">
                  <c:v>41385</c:v>
                </c:pt>
                <c:pt idx="1207">
                  <c:v>41386</c:v>
                </c:pt>
                <c:pt idx="1208">
                  <c:v>41387</c:v>
                </c:pt>
                <c:pt idx="1209">
                  <c:v>41388</c:v>
                </c:pt>
                <c:pt idx="1210">
                  <c:v>41389</c:v>
                </c:pt>
                <c:pt idx="1211">
                  <c:v>41390</c:v>
                </c:pt>
                <c:pt idx="1212">
                  <c:v>41391</c:v>
                </c:pt>
                <c:pt idx="1213">
                  <c:v>41392</c:v>
                </c:pt>
                <c:pt idx="1214">
                  <c:v>41393</c:v>
                </c:pt>
                <c:pt idx="1215">
                  <c:v>41394</c:v>
                </c:pt>
                <c:pt idx="1216">
                  <c:v>41395</c:v>
                </c:pt>
                <c:pt idx="1217">
                  <c:v>41396</c:v>
                </c:pt>
                <c:pt idx="1218">
                  <c:v>41397</c:v>
                </c:pt>
                <c:pt idx="1219">
                  <c:v>41398</c:v>
                </c:pt>
                <c:pt idx="1220">
                  <c:v>41399</c:v>
                </c:pt>
                <c:pt idx="1221">
                  <c:v>41400</c:v>
                </c:pt>
                <c:pt idx="1222">
                  <c:v>41401</c:v>
                </c:pt>
                <c:pt idx="1223">
                  <c:v>41402</c:v>
                </c:pt>
                <c:pt idx="1224">
                  <c:v>41403</c:v>
                </c:pt>
                <c:pt idx="1225">
                  <c:v>41404</c:v>
                </c:pt>
                <c:pt idx="1226">
                  <c:v>41405</c:v>
                </c:pt>
                <c:pt idx="1227">
                  <c:v>41406</c:v>
                </c:pt>
                <c:pt idx="1228">
                  <c:v>41407</c:v>
                </c:pt>
                <c:pt idx="1229">
                  <c:v>41408</c:v>
                </c:pt>
                <c:pt idx="1230">
                  <c:v>41409</c:v>
                </c:pt>
                <c:pt idx="1231">
                  <c:v>41410</c:v>
                </c:pt>
                <c:pt idx="1232">
                  <c:v>41411</c:v>
                </c:pt>
                <c:pt idx="1233">
                  <c:v>41412</c:v>
                </c:pt>
                <c:pt idx="1234">
                  <c:v>41413</c:v>
                </c:pt>
                <c:pt idx="1235">
                  <c:v>41414</c:v>
                </c:pt>
                <c:pt idx="1236">
                  <c:v>41415</c:v>
                </c:pt>
                <c:pt idx="1237">
                  <c:v>41416</c:v>
                </c:pt>
                <c:pt idx="1238">
                  <c:v>41417</c:v>
                </c:pt>
                <c:pt idx="1239">
                  <c:v>41418</c:v>
                </c:pt>
                <c:pt idx="1240">
                  <c:v>41419</c:v>
                </c:pt>
                <c:pt idx="1241">
                  <c:v>41420</c:v>
                </c:pt>
                <c:pt idx="1242">
                  <c:v>41421</c:v>
                </c:pt>
                <c:pt idx="1243">
                  <c:v>41422</c:v>
                </c:pt>
                <c:pt idx="1244">
                  <c:v>41423</c:v>
                </c:pt>
                <c:pt idx="1245">
                  <c:v>41424</c:v>
                </c:pt>
                <c:pt idx="1246">
                  <c:v>41425</c:v>
                </c:pt>
                <c:pt idx="1247">
                  <c:v>41426</c:v>
                </c:pt>
                <c:pt idx="1248">
                  <c:v>41427</c:v>
                </c:pt>
                <c:pt idx="1249">
                  <c:v>41428</c:v>
                </c:pt>
                <c:pt idx="1250">
                  <c:v>41429</c:v>
                </c:pt>
                <c:pt idx="1251">
                  <c:v>41430</c:v>
                </c:pt>
                <c:pt idx="1252">
                  <c:v>41431</c:v>
                </c:pt>
                <c:pt idx="1253">
                  <c:v>41432</c:v>
                </c:pt>
                <c:pt idx="1254">
                  <c:v>41433</c:v>
                </c:pt>
                <c:pt idx="1255">
                  <c:v>41434</c:v>
                </c:pt>
                <c:pt idx="1256">
                  <c:v>41435</c:v>
                </c:pt>
                <c:pt idx="1257">
                  <c:v>41436</c:v>
                </c:pt>
                <c:pt idx="1258">
                  <c:v>41437</c:v>
                </c:pt>
                <c:pt idx="1259">
                  <c:v>41438</c:v>
                </c:pt>
                <c:pt idx="1260">
                  <c:v>41439</c:v>
                </c:pt>
                <c:pt idx="1261">
                  <c:v>41440</c:v>
                </c:pt>
                <c:pt idx="1262">
                  <c:v>41441</c:v>
                </c:pt>
                <c:pt idx="1263">
                  <c:v>41442</c:v>
                </c:pt>
                <c:pt idx="1264">
                  <c:v>41443</c:v>
                </c:pt>
                <c:pt idx="1265">
                  <c:v>41444</c:v>
                </c:pt>
                <c:pt idx="1266">
                  <c:v>41445</c:v>
                </c:pt>
                <c:pt idx="1267">
                  <c:v>41446</c:v>
                </c:pt>
                <c:pt idx="1268">
                  <c:v>41447</c:v>
                </c:pt>
                <c:pt idx="1269">
                  <c:v>41448</c:v>
                </c:pt>
                <c:pt idx="1270">
                  <c:v>41449</c:v>
                </c:pt>
                <c:pt idx="1271">
                  <c:v>41450</c:v>
                </c:pt>
                <c:pt idx="1272">
                  <c:v>41451</c:v>
                </c:pt>
                <c:pt idx="1273">
                  <c:v>41452</c:v>
                </c:pt>
                <c:pt idx="1274">
                  <c:v>41453</c:v>
                </c:pt>
                <c:pt idx="1275">
                  <c:v>41454</c:v>
                </c:pt>
                <c:pt idx="1276">
                  <c:v>41455</c:v>
                </c:pt>
                <c:pt idx="1277">
                  <c:v>41456</c:v>
                </c:pt>
                <c:pt idx="1278">
                  <c:v>41457</c:v>
                </c:pt>
                <c:pt idx="1279">
                  <c:v>41458</c:v>
                </c:pt>
                <c:pt idx="1280">
                  <c:v>41459</c:v>
                </c:pt>
                <c:pt idx="1281">
                  <c:v>41460</c:v>
                </c:pt>
                <c:pt idx="1282">
                  <c:v>41461</c:v>
                </c:pt>
                <c:pt idx="1283">
                  <c:v>41462</c:v>
                </c:pt>
                <c:pt idx="1284">
                  <c:v>41463</c:v>
                </c:pt>
                <c:pt idx="1285">
                  <c:v>41464</c:v>
                </c:pt>
                <c:pt idx="1286">
                  <c:v>41465</c:v>
                </c:pt>
                <c:pt idx="1287">
                  <c:v>41466</c:v>
                </c:pt>
                <c:pt idx="1288">
                  <c:v>41467</c:v>
                </c:pt>
                <c:pt idx="1289">
                  <c:v>41468</c:v>
                </c:pt>
                <c:pt idx="1290">
                  <c:v>41469</c:v>
                </c:pt>
                <c:pt idx="1291">
                  <c:v>41470</c:v>
                </c:pt>
                <c:pt idx="1292">
                  <c:v>41471</c:v>
                </c:pt>
                <c:pt idx="1293">
                  <c:v>41472</c:v>
                </c:pt>
                <c:pt idx="1294">
                  <c:v>41473</c:v>
                </c:pt>
                <c:pt idx="1295">
                  <c:v>41474</c:v>
                </c:pt>
                <c:pt idx="1296">
                  <c:v>41475</c:v>
                </c:pt>
                <c:pt idx="1297">
                  <c:v>41476</c:v>
                </c:pt>
                <c:pt idx="1298">
                  <c:v>41477</c:v>
                </c:pt>
                <c:pt idx="1299">
                  <c:v>41478</c:v>
                </c:pt>
                <c:pt idx="1300">
                  <c:v>41479</c:v>
                </c:pt>
                <c:pt idx="1301">
                  <c:v>41480</c:v>
                </c:pt>
                <c:pt idx="1302">
                  <c:v>41481</c:v>
                </c:pt>
                <c:pt idx="1303">
                  <c:v>41482</c:v>
                </c:pt>
                <c:pt idx="1304">
                  <c:v>41483</c:v>
                </c:pt>
                <c:pt idx="1305">
                  <c:v>41484</c:v>
                </c:pt>
                <c:pt idx="1306">
                  <c:v>41485</c:v>
                </c:pt>
                <c:pt idx="1307">
                  <c:v>41486</c:v>
                </c:pt>
                <c:pt idx="1308">
                  <c:v>41487</c:v>
                </c:pt>
                <c:pt idx="1309">
                  <c:v>41488</c:v>
                </c:pt>
                <c:pt idx="1310">
                  <c:v>41489</c:v>
                </c:pt>
                <c:pt idx="1311">
                  <c:v>41490</c:v>
                </c:pt>
                <c:pt idx="1312">
                  <c:v>41491</c:v>
                </c:pt>
                <c:pt idx="1313">
                  <c:v>41492</c:v>
                </c:pt>
                <c:pt idx="1314">
                  <c:v>41493</c:v>
                </c:pt>
                <c:pt idx="1315">
                  <c:v>41494</c:v>
                </c:pt>
                <c:pt idx="1316">
                  <c:v>41495</c:v>
                </c:pt>
                <c:pt idx="1317">
                  <c:v>41496</c:v>
                </c:pt>
                <c:pt idx="1318">
                  <c:v>41497</c:v>
                </c:pt>
                <c:pt idx="1319">
                  <c:v>41498</c:v>
                </c:pt>
                <c:pt idx="1320">
                  <c:v>41499</c:v>
                </c:pt>
                <c:pt idx="1321">
                  <c:v>41500</c:v>
                </c:pt>
                <c:pt idx="1322">
                  <c:v>41501</c:v>
                </c:pt>
                <c:pt idx="1323">
                  <c:v>41502</c:v>
                </c:pt>
                <c:pt idx="1324">
                  <c:v>41503</c:v>
                </c:pt>
                <c:pt idx="1325">
                  <c:v>41504</c:v>
                </c:pt>
                <c:pt idx="1326">
                  <c:v>41505</c:v>
                </c:pt>
                <c:pt idx="1327">
                  <c:v>41506</c:v>
                </c:pt>
                <c:pt idx="1328">
                  <c:v>41507</c:v>
                </c:pt>
                <c:pt idx="1329">
                  <c:v>41508</c:v>
                </c:pt>
                <c:pt idx="1330">
                  <c:v>41509</c:v>
                </c:pt>
                <c:pt idx="1331">
                  <c:v>41510</c:v>
                </c:pt>
                <c:pt idx="1332">
                  <c:v>41511</c:v>
                </c:pt>
                <c:pt idx="1333">
                  <c:v>41512</c:v>
                </c:pt>
                <c:pt idx="1334">
                  <c:v>41513</c:v>
                </c:pt>
                <c:pt idx="1335">
                  <c:v>41514</c:v>
                </c:pt>
                <c:pt idx="1336">
                  <c:v>41515</c:v>
                </c:pt>
                <c:pt idx="1337">
                  <c:v>41516</c:v>
                </c:pt>
                <c:pt idx="1338">
                  <c:v>41517</c:v>
                </c:pt>
                <c:pt idx="1339">
                  <c:v>41518</c:v>
                </c:pt>
                <c:pt idx="1340">
                  <c:v>41519</c:v>
                </c:pt>
                <c:pt idx="1341">
                  <c:v>41520</c:v>
                </c:pt>
                <c:pt idx="1342">
                  <c:v>41521</c:v>
                </c:pt>
                <c:pt idx="1343">
                  <c:v>41522</c:v>
                </c:pt>
                <c:pt idx="1344">
                  <c:v>41523</c:v>
                </c:pt>
                <c:pt idx="1345">
                  <c:v>41524</c:v>
                </c:pt>
                <c:pt idx="1346">
                  <c:v>41525</c:v>
                </c:pt>
                <c:pt idx="1347">
                  <c:v>41526</c:v>
                </c:pt>
                <c:pt idx="1348">
                  <c:v>41527</c:v>
                </c:pt>
                <c:pt idx="1349">
                  <c:v>41528</c:v>
                </c:pt>
                <c:pt idx="1350">
                  <c:v>41529</c:v>
                </c:pt>
                <c:pt idx="1351">
                  <c:v>41530</c:v>
                </c:pt>
                <c:pt idx="1352">
                  <c:v>41531</c:v>
                </c:pt>
                <c:pt idx="1353">
                  <c:v>41532</c:v>
                </c:pt>
                <c:pt idx="1354">
                  <c:v>41533</c:v>
                </c:pt>
                <c:pt idx="1355">
                  <c:v>41534</c:v>
                </c:pt>
                <c:pt idx="1356">
                  <c:v>41535</c:v>
                </c:pt>
                <c:pt idx="1357">
                  <c:v>41536</c:v>
                </c:pt>
                <c:pt idx="1358">
                  <c:v>41537</c:v>
                </c:pt>
                <c:pt idx="1359">
                  <c:v>41538</c:v>
                </c:pt>
                <c:pt idx="1360">
                  <c:v>41539</c:v>
                </c:pt>
                <c:pt idx="1361">
                  <c:v>41540</c:v>
                </c:pt>
                <c:pt idx="1362">
                  <c:v>41541</c:v>
                </c:pt>
                <c:pt idx="1363">
                  <c:v>41542</c:v>
                </c:pt>
                <c:pt idx="1364">
                  <c:v>41543</c:v>
                </c:pt>
                <c:pt idx="1365">
                  <c:v>41544</c:v>
                </c:pt>
                <c:pt idx="1366">
                  <c:v>41545</c:v>
                </c:pt>
                <c:pt idx="1367">
                  <c:v>41546</c:v>
                </c:pt>
                <c:pt idx="1368">
                  <c:v>41547</c:v>
                </c:pt>
                <c:pt idx="1369">
                  <c:v>41548</c:v>
                </c:pt>
                <c:pt idx="1370">
                  <c:v>41549</c:v>
                </c:pt>
                <c:pt idx="1371">
                  <c:v>41550</c:v>
                </c:pt>
                <c:pt idx="1372">
                  <c:v>41551</c:v>
                </c:pt>
                <c:pt idx="1373">
                  <c:v>41552</c:v>
                </c:pt>
                <c:pt idx="1374">
                  <c:v>41553</c:v>
                </c:pt>
                <c:pt idx="1375">
                  <c:v>41554</c:v>
                </c:pt>
                <c:pt idx="1376">
                  <c:v>41555</c:v>
                </c:pt>
                <c:pt idx="1377">
                  <c:v>41556</c:v>
                </c:pt>
                <c:pt idx="1378">
                  <c:v>41557</c:v>
                </c:pt>
                <c:pt idx="1379">
                  <c:v>41558</c:v>
                </c:pt>
                <c:pt idx="1380">
                  <c:v>41559</c:v>
                </c:pt>
                <c:pt idx="1381">
                  <c:v>41560</c:v>
                </c:pt>
                <c:pt idx="1382">
                  <c:v>41561</c:v>
                </c:pt>
                <c:pt idx="1383">
                  <c:v>41562</c:v>
                </c:pt>
                <c:pt idx="1384">
                  <c:v>41563</c:v>
                </c:pt>
                <c:pt idx="1385">
                  <c:v>41564</c:v>
                </c:pt>
                <c:pt idx="1386">
                  <c:v>41565</c:v>
                </c:pt>
                <c:pt idx="1387">
                  <c:v>41566</c:v>
                </c:pt>
                <c:pt idx="1388">
                  <c:v>41567</c:v>
                </c:pt>
                <c:pt idx="1389">
                  <c:v>41568</c:v>
                </c:pt>
                <c:pt idx="1390">
                  <c:v>41569</c:v>
                </c:pt>
                <c:pt idx="1391">
                  <c:v>41570</c:v>
                </c:pt>
                <c:pt idx="1392">
                  <c:v>41571</c:v>
                </c:pt>
                <c:pt idx="1393">
                  <c:v>41572</c:v>
                </c:pt>
                <c:pt idx="1394">
                  <c:v>41573</c:v>
                </c:pt>
                <c:pt idx="1395">
                  <c:v>41574</c:v>
                </c:pt>
                <c:pt idx="1396">
                  <c:v>41575</c:v>
                </c:pt>
                <c:pt idx="1397">
                  <c:v>41576</c:v>
                </c:pt>
                <c:pt idx="1398">
                  <c:v>41577</c:v>
                </c:pt>
                <c:pt idx="1399">
                  <c:v>41578</c:v>
                </c:pt>
                <c:pt idx="1400">
                  <c:v>41579</c:v>
                </c:pt>
                <c:pt idx="1401">
                  <c:v>41580</c:v>
                </c:pt>
                <c:pt idx="1402">
                  <c:v>41581</c:v>
                </c:pt>
                <c:pt idx="1403">
                  <c:v>41582</c:v>
                </c:pt>
                <c:pt idx="1404">
                  <c:v>41583</c:v>
                </c:pt>
                <c:pt idx="1405">
                  <c:v>41584</c:v>
                </c:pt>
                <c:pt idx="1406">
                  <c:v>41585</c:v>
                </c:pt>
                <c:pt idx="1407">
                  <c:v>41586</c:v>
                </c:pt>
                <c:pt idx="1408">
                  <c:v>41587</c:v>
                </c:pt>
                <c:pt idx="1409">
                  <c:v>41588</c:v>
                </c:pt>
                <c:pt idx="1410">
                  <c:v>41589</c:v>
                </c:pt>
                <c:pt idx="1411">
                  <c:v>41590</c:v>
                </c:pt>
                <c:pt idx="1412">
                  <c:v>41591</c:v>
                </c:pt>
                <c:pt idx="1413">
                  <c:v>41592</c:v>
                </c:pt>
                <c:pt idx="1414">
                  <c:v>41593</c:v>
                </c:pt>
                <c:pt idx="1415">
                  <c:v>41594</c:v>
                </c:pt>
                <c:pt idx="1416">
                  <c:v>41595</c:v>
                </c:pt>
                <c:pt idx="1417">
                  <c:v>41596</c:v>
                </c:pt>
                <c:pt idx="1418">
                  <c:v>41597</c:v>
                </c:pt>
                <c:pt idx="1419">
                  <c:v>41598</c:v>
                </c:pt>
                <c:pt idx="1420">
                  <c:v>41599</c:v>
                </c:pt>
                <c:pt idx="1421">
                  <c:v>41600</c:v>
                </c:pt>
                <c:pt idx="1422">
                  <c:v>41601</c:v>
                </c:pt>
                <c:pt idx="1423">
                  <c:v>41602</c:v>
                </c:pt>
                <c:pt idx="1424">
                  <c:v>41603</c:v>
                </c:pt>
                <c:pt idx="1425">
                  <c:v>41604</c:v>
                </c:pt>
                <c:pt idx="1426">
                  <c:v>41605</c:v>
                </c:pt>
                <c:pt idx="1427">
                  <c:v>41606</c:v>
                </c:pt>
                <c:pt idx="1428">
                  <c:v>41607</c:v>
                </c:pt>
                <c:pt idx="1429">
                  <c:v>41608</c:v>
                </c:pt>
                <c:pt idx="1430">
                  <c:v>41609</c:v>
                </c:pt>
                <c:pt idx="1431">
                  <c:v>41610</c:v>
                </c:pt>
                <c:pt idx="1432">
                  <c:v>41611</c:v>
                </c:pt>
                <c:pt idx="1433">
                  <c:v>41612</c:v>
                </c:pt>
                <c:pt idx="1434">
                  <c:v>41613</c:v>
                </c:pt>
                <c:pt idx="1435">
                  <c:v>41614</c:v>
                </c:pt>
                <c:pt idx="1436">
                  <c:v>41615</c:v>
                </c:pt>
                <c:pt idx="1437">
                  <c:v>41616</c:v>
                </c:pt>
                <c:pt idx="1438">
                  <c:v>41617</c:v>
                </c:pt>
                <c:pt idx="1439">
                  <c:v>41618</c:v>
                </c:pt>
                <c:pt idx="1440">
                  <c:v>41619</c:v>
                </c:pt>
                <c:pt idx="1441">
                  <c:v>41620</c:v>
                </c:pt>
                <c:pt idx="1442">
                  <c:v>41621</c:v>
                </c:pt>
                <c:pt idx="1443">
                  <c:v>41622</c:v>
                </c:pt>
                <c:pt idx="1444">
                  <c:v>41623</c:v>
                </c:pt>
                <c:pt idx="1445">
                  <c:v>41624</c:v>
                </c:pt>
                <c:pt idx="1446">
                  <c:v>41625</c:v>
                </c:pt>
                <c:pt idx="1447">
                  <c:v>41626</c:v>
                </c:pt>
                <c:pt idx="1448">
                  <c:v>41627</c:v>
                </c:pt>
                <c:pt idx="1449">
                  <c:v>41628</c:v>
                </c:pt>
                <c:pt idx="1450">
                  <c:v>41629</c:v>
                </c:pt>
                <c:pt idx="1451">
                  <c:v>41630</c:v>
                </c:pt>
                <c:pt idx="1452">
                  <c:v>41631</c:v>
                </c:pt>
                <c:pt idx="1453">
                  <c:v>41632</c:v>
                </c:pt>
                <c:pt idx="1454">
                  <c:v>41633</c:v>
                </c:pt>
                <c:pt idx="1455">
                  <c:v>41634</c:v>
                </c:pt>
                <c:pt idx="1456">
                  <c:v>41635</c:v>
                </c:pt>
                <c:pt idx="1457">
                  <c:v>41636</c:v>
                </c:pt>
                <c:pt idx="1458">
                  <c:v>41637</c:v>
                </c:pt>
                <c:pt idx="1459">
                  <c:v>41638</c:v>
                </c:pt>
                <c:pt idx="1460">
                  <c:v>41639</c:v>
                </c:pt>
                <c:pt idx="1461">
                  <c:v>41640</c:v>
                </c:pt>
                <c:pt idx="1462">
                  <c:v>41641</c:v>
                </c:pt>
                <c:pt idx="1463">
                  <c:v>41642</c:v>
                </c:pt>
                <c:pt idx="1464">
                  <c:v>41643</c:v>
                </c:pt>
                <c:pt idx="1465">
                  <c:v>41644</c:v>
                </c:pt>
                <c:pt idx="1466">
                  <c:v>41645</c:v>
                </c:pt>
                <c:pt idx="1467">
                  <c:v>41646</c:v>
                </c:pt>
                <c:pt idx="1468">
                  <c:v>41647</c:v>
                </c:pt>
                <c:pt idx="1469">
                  <c:v>41648</c:v>
                </c:pt>
                <c:pt idx="1470">
                  <c:v>41649</c:v>
                </c:pt>
                <c:pt idx="1471">
                  <c:v>41650</c:v>
                </c:pt>
                <c:pt idx="1472">
                  <c:v>41651</c:v>
                </c:pt>
                <c:pt idx="1473">
                  <c:v>41652</c:v>
                </c:pt>
                <c:pt idx="1474">
                  <c:v>41653</c:v>
                </c:pt>
                <c:pt idx="1475">
                  <c:v>41654</c:v>
                </c:pt>
                <c:pt idx="1476">
                  <c:v>41655</c:v>
                </c:pt>
                <c:pt idx="1477">
                  <c:v>41656</c:v>
                </c:pt>
                <c:pt idx="1478">
                  <c:v>41657</c:v>
                </c:pt>
                <c:pt idx="1479">
                  <c:v>41658</c:v>
                </c:pt>
                <c:pt idx="1480">
                  <c:v>41659</c:v>
                </c:pt>
                <c:pt idx="1481">
                  <c:v>41660</c:v>
                </c:pt>
                <c:pt idx="1482">
                  <c:v>41661</c:v>
                </c:pt>
                <c:pt idx="1483">
                  <c:v>41662</c:v>
                </c:pt>
                <c:pt idx="1484">
                  <c:v>41663</c:v>
                </c:pt>
                <c:pt idx="1485">
                  <c:v>41664</c:v>
                </c:pt>
                <c:pt idx="1486">
                  <c:v>41665</c:v>
                </c:pt>
                <c:pt idx="1487">
                  <c:v>41666</c:v>
                </c:pt>
                <c:pt idx="1488">
                  <c:v>41667</c:v>
                </c:pt>
                <c:pt idx="1489">
                  <c:v>41668</c:v>
                </c:pt>
                <c:pt idx="1490">
                  <c:v>41669</c:v>
                </c:pt>
                <c:pt idx="1491">
                  <c:v>41670</c:v>
                </c:pt>
                <c:pt idx="1492">
                  <c:v>41671</c:v>
                </c:pt>
                <c:pt idx="1493">
                  <c:v>41672</c:v>
                </c:pt>
                <c:pt idx="1494">
                  <c:v>41673</c:v>
                </c:pt>
                <c:pt idx="1495">
                  <c:v>41674</c:v>
                </c:pt>
                <c:pt idx="1496">
                  <c:v>41675</c:v>
                </c:pt>
                <c:pt idx="1497">
                  <c:v>41676</c:v>
                </c:pt>
                <c:pt idx="1498">
                  <c:v>41677</c:v>
                </c:pt>
                <c:pt idx="1499">
                  <c:v>41678</c:v>
                </c:pt>
                <c:pt idx="1500">
                  <c:v>41679</c:v>
                </c:pt>
                <c:pt idx="1501">
                  <c:v>41680</c:v>
                </c:pt>
                <c:pt idx="1502">
                  <c:v>41681</c:v>
                </c:pt>
                <c:pt idx="1503">
                  <c:v>41682</c:v>
                </c:pt>
                <c:pt idx="1504">
                  <c:v>41683</c:v>
                </c:pt>
                <c:pt idx="1505">
                  <c:v>41684</c:v>
                </c:pt>
                <c:pt idx="1506">
                  <c:v>41685</c:v>
                </c:pt>
                <c:pt idx="1507">
                  <c:v>41686</c:v>
                </c:pt>
                <c:pt idx="1508">
                  <c:v>41687</c:v>
                </c:pt>
                <c:pt idx="1509">
                  <c:v>41688</c:v>
                </c:pt>
                <c:pt idx="1510">
                  <c:v>41689</c:v>
                </c:pt>
                <c:pt idx="1511">
                  <c:v>41690</c:v>
                </c:pt>
                <c:pt idx="1512">
                  <c:v>41691</c:v>
                </c:pt>
                <c:pt idx="1513">
                  <c:v>41692</c:v>
                </c:pt>
                <c:pt idx="1514">
                  <c:v>41693</c:v>
                </c:pt>
                <c:pt idx="1515">
                  <c:v>41694</c:v>
                </c:pt>
                <c:pt idx="1516">
                  <c:v>41695</c:v>
                </c:pt>
                <c:pt idx="1517">
                  <c:v>41696</c:v>
                </c:pt>
                <c:pt idx="1518">
                  <c:v>41697</c:v>
                </c:pt>
                <c:pt idx="1519">
                  <c:v>41698</c:v>
                </c:pt>
                <c:pt idx="1520">
                  <c:v>41699</c:v>
                </c:pt>
                <c:pt idx="1521">
                  <c:v>41700</c:v>
                </c:pt>
                <c:pt idx="1522">
                  <c:v>41701</c:v>
                </c:pt>
                <c:pt idx="1523">
                  <c:v>41702</c:v>
                </c:pt>
                <c:pt idx="1524">
                  <c:v>41703</c:v>
                </c:pt>
                <c:pt idx="1525">
                  <c:v>41704</c:v>
                </c:pt>
                <c:pt idx="1526">
                  <c:v>41705</c:v>
                </c:pt>
                <c:pt idx="1527">
                  <c:v>41706</c:v>
                </c:pt>
                <c:pt idx="1528">
                  <c:v>41707</c:v>
                </c:pt>
                <c:pt idx="1529">
                  <c:v>41708</c:v>
                </c:pt>
                <c:pt idx="1530">
                  <c:v>41709</c:v>
                </c:pt>
                <c:pt idx="1531">
                  <c:v>41710</c:v>
                </c:pt>
                <c:pt idx="1532">
                  <c:v>41711</c:v>
                </c:pt>
                <c:pt idx="1533">
                  <c:v>41712</c:v>
                </c:pt>
                <c:pt idx="1534">
                  <c:v>41713</c:v>
                </c:pt>
                <c:pt idx="1535">
                  <c:v>41714</c:v>
                </c:pt>
                <c:pt idx="1536">
                  <c:v>41715</c:v>
                </c:pt>
                <c:pt idx="1537">
                  <c:v>41716</c:v>
                </c:pt>
                <c:pt idx="1538">
                  <c:v>41717</c:v>
                </c:pt>
                <c:pt idx="1539">
                  <c:v>41718</c:v>
                </c:pt>
                <c:pt idx="1540">
                  <c:v>41719</c:v>
                </c:pt>
                <c:pt idx="1541">
                  <c:v>41720</c:v>
                </c:pt>
                <c:pt idx="1542">
                  <c:v>41721</c:v>
                </c:pt>
                <c:pt idx="1543">
                  <c:v>41722</c:v>
                </c:pt>
                <c:pt idx="1544">
                  <c:v>41723</c:v>
                </c:pt>
                <c:pt idx="1545">
                  <c:v>41724</c:v>
                </c:pt>
                <c:pt idx="1546">
                  <c:v>41725</c:v>
                </c:pt>
                <c:pt idx="1547">
                  <c:v>41726</c:v>
                </c:pt>
                <c:pt idx="1548">
                  <c:v>41727</c:v>
                </c:pt>
                <c:pt idx="1549">
                  <c:v>41728</c:v>
                </c:pt>
                <c:pt idx="1550">
                  <c:v>41729</c:v>
                </c:pt>
                <c:pt idx="1551">
                  <c:v>41730</c:v>
                </c:pt>
                <c:pt idx="1552">
                  <c:v>41731</c:v>
                </c:pt>
                <c:pt idx="1553">
                  <c:v>41732</c:v>
                </c:pt>
                <c:pt idx="1554">
                  <c:v>41733</c:v>
                </c:pt>
                <c:pt idx="1555">
                  <c:v>41734</c:v>
                </c:pt>
                <c:pt idx="1556">
                  <c:v>41735</c:v>
                </c:pt>
                <c:pt idx="1557">
                  <c:v>41736</c:v>
                </c:pt>
                <c:pt idx="1558">
                  <c:v>41737</c:v>
                </c:pt>
                <c:pt idx="1559">
                  <c:v>41738</c:v>
                </c:pt>
                <c:pt idx="1560">
                  <c:v>41739</c:v>
                </c:pt>
                <c:pt idx="1561">
                  <c:v>41740</c:v>
                </c:pt>
                <c:pt idx="1562">
                  <c:v>41741</c:v>
                </c:pt>
                <c:pt idx="1563">
                  <c:v>41742</c:v>
                </c:pt>
                <c:pt idx="1564">
                  <c:v>41743</c:v>
                </c:pt>
                <c:pt idx="1565">
                  <c:v>41744</c:v>
                </c:pt>
                <c:pt idx="1566">
                  <c:v>41745</c:v>
                </c:pt>
                <c:pt idx="1567">
                  <c:v>41746</c:v>
                </c:pt>
                <c:pt idx="1568">
                  <c:v>41747</c:v>
                </c:pt>
                <c:pt idx="1569">
                  <c:v>41748</c:v>
                </c:pt>
                <c:pt idx="1570">
                  <c:v>41749</c:v>
                </c:pt>
                <c:pt idx="1571">
                  <c:v>41750</c:v>
                </c:pt>
                <c:pt idx="1572">
                  <c:v>41751</c:v>
                </c:pt>
                <c:pt idx="1573">
                  <c:v>41752</c:v>
                </c:pt>
                <c:pt idx="1574">
                  <c:v>41753</c:v>
                </c:pt>
                <c:pt idx="1575">
                  <c:v>41754</c:v>
                </c:pt>
                <c:pt idx="1576">
                  <c:v>41755</c:v>
                </c:pt>
                <c:pt idx="1577">
                  <c:v>41756</c:v>
                </c:pt>
                <c:pt idx="1578">
                  <c:v>41757</c:v>
                </c:pt>
                <c:pt idx="1579">
                  <c:v>41758</c:v>
                </c:pt>
                <c:pt idx="1580">
                  <c:v>41759</c:v>
                </c:pt>
                <c:pt idx="1581">
                  <c:v>41760</c:v>
                </c:pt>
                <c:pt idx="1582">
                  <c:v>41761</c:v>
                </c:pt>
                <c:pt idx="1583">
                  <c:v>41762</c:v>
                </c:pt>
                <c:pt idx="1584">
                  <c:v>41763</c:v>
                </c:pt>
                <c:pt idx="1585">
                  <c:v>41764</c:v>
                </c:pt>
                <c:pt idx="1586">
                  <c:v>41765</c:v>
                </c:pt>
                <c:pt idx="1587">
                  <c:v>41766</c:v>
                </c:pt>
                <c:pt idx="1588">
                  <c:v>41767</c:v>
                </c:pt>
                <c:pt idx="1589">
                  <c:v>41768</c:v>
                </c:pt>
                <c:pt idx="1590">
                  <c:v>41769</c:v>
                </c:pt>
                <c:pt idx="1591">
                  <c:v>41770</c:v>
                </c:pt>
                <c:pt idx="1592">
                  <c:v>41771</c:v>
                </c:pt>
                <c:pt idx="1593">
                  <c:v>41772</c:v>
                </c:pt>
                <c:pt idx="1594">
                  <c:v>41773</c:v>
                </c:pt>
                <c:pt idx="1595">
                  <c:v>41774</c:v>
                </c:pt>
                <c:pt idx="1596">
                  <c:v>41775</c:v>
                </c:pt>
                <c:pt idx="1597">
                  <c:v>41776</c:v>
                </c:pt>
                <c:pt idx="1598">
                  <c:v>41777</c:v>
                </c:pt>
                <c:pt idx="1599">
                  <c:v>41778</c:v>
                </c:pt>
                <c:pt idx="1600">
                  <c:v>41779</c:v>
                </c:pt>
                <c:pt idx="1601">
                  <c:v>41780</c:v>
                </c:pt>
                <c:pt idx="1602">
                  <c:v>41781</c:v>
                </c:pt>
                <c:pt idx="1603">
                  <c:v>41782</c:v>
                </c:pt>
                <c:pt idx="1604">
                  <c:v>41783</c:v>
                </c:pt>
                <c:pt idx="1605">
                  <c:v>41784</c:v>
                </c:pt>
                <c:pt idx="1606">
                  <c:v>41785</c:v>
                </c:pt>
                <c:pt idx="1607">
                  <c:v>41786</c:v>
                </c:pt>
                <c:pt idx="1608">
                  <c:v>41787</c:v>
                </c:pt>
                <c:pt idx="1609">
                  <c:v>41788</c:v>
                </c:pt>
                <c:pt idx="1610">
                  <c:v>41789</c:v>
                </c:pt>
                <c:pt idx="1611">
                  <c:v>41790</c:v>
                </c:pt>
                <c:pt idx="1612">
                  <c:v>41791</c:v>
                </c:pt>
                <c:pt idx="1613">
                  <c:v>41792</c:v>
                </c:pt>
                <c:pt idx="1614">
                  <c:v>41793</c:v>
                </c:pt>
                <c:pt idx="1615">
                  <c:v>41794</c:v>
                </c:pt>
                <c:pt idx="1616">
                  <c:v>41795</c:v>
                </c:pt>
                <c:pt idx="1617">
                  <c:v>41796</c:v>
                </c:pt>
                <c:pt idx="1618">
                  <c:v>41797</c:v>
                </c:pt>
                <c:pt idx="1619">
                  <c:v>41798</c:v>
                </c:pt>
                <c:pt idx="1620">
                  <c:v>41799</c:v>
                </c:pt>
                <c:pt idx="1621">
                  <c:v>41800</c:v>
                </c:pt>
                <c:pt idx="1622">
                  <c:v>41801</c:v>
                </c:pt>
                <c:pt idx="1623">
                  <c:v>41802</c:v>
                </c:pt>
                <c:pt idx="1624">
                  <c:v>41803</c:v>
                </c:pt>
                <c:pt idx="1625">
                  <c:v>41804</c:v>
                </c:pt>
                <c:pt idx="1626">
                  <c:v>41805</c:v>
                </c:pt>
                <c:pt idx="1627">
                  <c:v>41806</c:v>
                </c:pt>
                <c:pt idx="1628">
                  <c:v>41807</c:v>
                </c:pt>
                <c:pt idx="1629">
                  <c:v>41808</c:v>
                </c:pt>
                <c:pt idx="1630">
                  <c:v>41809</c:v>
                </c:pt>
                <c:pt idx="1631">
                  <c:v>41810</c:v>
                </c:pt>
                <c:pt idx="1632">
                  <c:v>41811</c:v>
                </c:pt>
                <c:pt idx="1633">
                  <c:v>41812</c:v>
                </c:pt>
                <c:pt idx="1634">
                  <c:v>41813</c:v>
                </c:pt>
                <c:pt idx="1635">
                  <c:v>41814</c:v>
                </c:pt>
                <c:pt idx="1636">
                  <c:v>41815</c:v>
                </c:pt>
                <c:pt idx="1637">
                  <c:v>41816</c:v>
                </c:pt>
                <c:pt idx="1638">
                  <c:v>41817</c:v>
                </c:pt>
                <c:pt idx="1639">
                  <c:v>41818</c:v>
                </c:pt>
                <c:pt idx="1640">
                  <c:v>41819</c:v>
                </c:pt>
                <c:pt idx="1641">
                  <c:v>41820</c:v>
                </c:pt>
                <c:pt idx="1642">
                  <c:v>41821</c:v>
                </c:pt>
                <c:pt idx="1643">
                  <c:v>41822</c:v>
                </c:pt>
                <c:pt idx="1644">
                  <c:v>41823</c:v>
                </c:pt>
                <c:pt idx="1645">
                  <c:v>41824</c:v>
                </c:pt>
                <c:pt idx="1646">
                  <c:v>41825</c:v>
                </c:pt>
                <c:pt idx="1647">
                  <c:v>41826</c:v>
                </c:pt>
                <c:pt idx="1648">
                  <c:v>41827</c:v>
                </c:pt>
                <c:pt idx="1649">
                  <c:v>41828</c:v>
                </c:pt>
                <c:pt idx="1650">
                  <c:v>41829</c:v>
                </c:pt>
                <c:pt idx="1651">
                  <c:v>41830</c:v>
                </c:pt>
                <c:pt idx="1652">
                  <c:v>41831</c:v>
                </c:pt>
                <c:pt idx="1653">
                  <c:v>41832</c:v>
                </c:pt>
                <c:pt idx="1654">
                  <c:v>41833</c:v>
                </c:pt>
                <c:pt idx="1655">
                  <c:v>41834</c:v>
                </c:pt>
                <c:pt idx="1656">
                  <c:v>41835</c:v>
                </c:pt>
                <c:pt idx="1657">
                  <c:v>41836</c:v>
                </c:pt>
                <c:pt idx="1658">
                  <c:v>41837</c:v>
                </c:pt>
                <c:pt idx="1659">
                  <c:v>41838</c:v>
                </c:pt>
                <c:pt idx="1660">
                  <c:v>41839</c:v>
                </c:pt>
                <c:pt idx="1661">
                  <c:v>41840</c:v>
                </c:pt>
                <c:pt idx="1662">
                  <c:v>41841</c:v>
                </c:pt>
                <c:pt idx="1663">
                  <c:v>41842</c:v>
                </c:pt>
                <c:pt idx="1664">
                  <c:v>41843</c:v>
                </c:pt>
                <c:pt idx="1665">
                  <c:v>41844</c:v>
                </c:pt>
                <c:pt idx="1666">
                  <c:v>41845</c:v>
                </c:pt>
                <c:pt idx="1667">
                  <c:v>41846</c:v>
                </c:pt>
                <c:pt idx="1668">
                  <c:v>41847</c:v>
                </c:pt>
                <c:pt idx="1669">
                  <c:v>41848</c:v>
                </c:pt>
                <c:pt idx="1670">
                  <c:v>41849</c:v>
                </c:pt>
                <c:pt idx="1671">
                  <c:v>41850</c:v>
                </c:pt>
                <c:pt idx="1672">
                  <c:v>41851</c:v>
                </c:pt>
                <c:pt idx="1673">
                  <c:v>41852</c:v>
                </c:pt>
                <c:pt idx="1674">
                  <c:v>41853</c:v>
                </c:pt>
                <c:pt idx="1675">
                  <c:v>41854</c:v>
                </c:pt>
                <c:pt idx="1676">
                  <c:v>41855</c:v>
                </c:pt>
                <c:pt idx="1677">
                  <c:v>41856</c:v>
                </c:pt>
                <c:pt idx="1678">
                  <c:v>41857</c:v>
                </c:pt>
                <c:pt idx="1679">
                  <c:v>41858</c:v>
                </c:pt>
                <c:pt idx="1680">
                  <c:v>41859</c:v>
                </c:pt>
                <c:pt idx="1681">
                  <c:v>41860</c:v>
                </c:pt>
                <c:pt idx="1682">
                  <c:v>41861</c:v>
                </c:pt>
                <c:pt idx="1683">
                  <c:v>41862</c:v>
                </c:pt>
                <c:pt idx="1684">
                  <c:v>41863</c:v>
                </c:pt>
                <c:pt idx="1685">
                  <c:v>41864</c:v>
                </c:pt>
                <c:pt idx="1686">
                  <c:v>41865</c:v>
                </c:pt>
                <c:pt idx="1687">
                  <c:v>41866</c:v>
                </c:pt>
                <c:pt idx="1688">
                  <c:v>41867</c:v>
                </c:pt>
                <c:pt idx="1689">
                  <c:v>41868</c:v>
                </c:pt>
                <c:pt idx="1690">
                  <c:v>41869</c:v>
                </c:pt>
                <c:pt idx="1691">
                  <c:v>41870</c:v>
                </c:pt>
                <c:pt idx="1692">
                  <c:v>41871</c:v>
                </c:pt>
                <c:pt idx="1693">
                  <c:v>41872</c:v>
                </c:pt>
                <c:pt idx="1694">
                  <c:v>41873</c:v>
                </c:pt>
                <c:pt idx="1695">
                  <c:v>41874</c:v>
                </c:pt>
                <c:pt idx="1696">
                  <c:v>41875</c:v>
                </c:pt>
                <c:pt idx="1697">
                  <c:v>41876</c:v>
                </c:pt>
                <c:pt idx="1698">
                  <c:v>41877</c:v>
                </c:pt>
                <c:pt idx="1699">
                  <c:v>41878</c:v>
                </c:pt>
                <c:pt idx="1700">
                  <c:v>41879</c:v>
                </c:pt>
                <c:pt idx="1701">
                  <c:v>41880</c:v>
                </c:pt>
                <c:pt idx="1702">
                  <c:v>41881</c:v>
                </c:pt>
                <c:pt idx="1703">
                  <c:v>41882</c:v>
                </c:pt>
                <c:pt idx="1704">
                  <c:v>41883</c:v>
                </c:pt>
                <c:pt idx="1705">
                  <c:v>41884</c:v>
                </c:pt>
                <c:pt idx="1706">
                  <c:v>41885</c:v>
                </c:pt>
                <c:pt idx="1707">
                  <c:v>41886</c:v>
                </c:pt>
                <c:pt idx="1708">
                  <c:v>41887</c:v>
                </c:pt>
                <c:pt idx="1709">
                  <c:v>41888</c:v>
                </c:pt>
                <c:pt idx="1710">
                  <c:v>41889</c:v>
                </c:pt>
                <c:pt idx="1711">
                  <c:v>41890</c:v>
                </c:pt>
                <c:pt idx="1712">
                  <c:v>41891</c:v>
                </c:pt>
                <c:pt idx="1713">
                  <c:v>41892</c:v>
                </c:pt>
                <c:pt idx="1714">
                  <c:v>41893</c:v>
                </c:pt>
                <c:pt idx="1715">
                  <c:v>41894</c:v>
                </c:pt>
                <c:pt idx="1716">
                  <c:v>41895</c:v>
                </c:pt>
              </c:numCache>
            </c:numRef>
          </c:cat>
          <c:val>
            <c:numRef>
              <c:f>'Ariel &amp; Galen Nano talking'!$K$3:$K$1719</c:f>
              <c:numCache>
                <c:formatCode>General</c:formatCode>
                <c:ptCount val="1717"/>
                <c:pt idx="7" formatCode="0">
                  <c:v>1.23542828180436E-3</c:v>
                </c:pt>
                <c:pt idx="8" formatCode="0">
                  <c:v>1.26710593005575E-3</c:v>
                </c:pt>
                <c:pt idx="9" formatCode="0">
                  <c:v>1.23542828180436E-3</c:v>
                </c:pt>
                <c:pt idx="10" formatCode="0">
                  <c:v>1.26710593005575E-3</c:v>
                </c:pt>
                <c:pt idx="11" formatCode="0">
                  <c:v>1.23542828180436E-3</c:v>
                </c:pt>
                <c:pt idx="12" formatCode="0">
                  <c:v>1.1403953370501801E-3</c:v>
                </c:pt>
                <c:pt idx="13" formatCode="0">
                  <c:v>1.0453623922959999E-3</c:v>
                </c:pt>
                <c:pt idx="14" formatCode="0">
                  <c:v>9.5032944754181402E-4</c:v>
                </c:pt>
                <c:pt idx="15" formatCode="0">
                  <c:v>7.60263558033451E-4</c:v>
                </c:pt>
                <c:pt idx="16" formatCode="0">
                  <c:v>7.60263558033451E-4</c:v>
                </c:pt>
                <c:pt idx="17" formatCode="0">
                  <c:v>7.91941206284845E-4</c:v>
                </c:pt>
                <c:pt idx="18" formatCode="0">
                  <c:v>1.0136847440446E-3</c:v>
                </c:pt>
                <c:pt idx="19" formatCode="0">
                  <c:v>1.0136847440446E-3</c:v>
                </c:pt>
                <c:pt idx="20" formatCode="0">
                  <c:v>1.1403953370501801E-3</c:v>
                </c:pt>
                <c:pt idx="21" formatCode="0">
                  <c:v>1.1720729853015701E-3</c:v>
                </c:pt>
                <c:pt idx="22" formatCode="0">
                  <c:v>1.1403953370501801E-3</c:v>
                </c:pt>
                <c:pt idx="23" formatCode="0">
                  <c:v>1.1720729853015701E-3</c:v>
                </c:pt>
                <c:pt idx="24" formatCode="0">
                  <c:v>1.1403953370501801E-3</c:v>
                </c:pt>
                <c:pt idx="25" formatCode="0">
                  <c:v>1.1403953370501801E-3</c:v>
                </c:pt>
                <c:pt idx="26" formatCode="0">
                  <c:v>8.86974151039027E-4</c:v>
                </c:pt>
                <c:pt idx="27" formatCode="0">
                  <c:v>8.55296502787633E-4</c:v>
                </c:pt>
                <c:pt idx="28" formatCode="0">
                  <c:v>6.9690826153066398E-4</c:v>
                </c:pt>
                <c:pt idx="29" formatCode="0">
                  <c:v>6.3355296502787598E-4</c:v>
                </c:pt>
                <c:pt idx="30" formatCode="0">
                  <c:v>5.7019766852508895E-4</c:v>
                </c:pt>
                <c:pt idx="31" formatCode="0">
                  <c:v>6.9690826153066398E-4</c:v>
                </c:pt>
                <c:pt idx="32" formatCode="0">
                  <c:v>7.91941206284845E-4</c:v>
                </c:pt>
                <c:pt idx="33" formatCode="0">
                  <c:v>1.3938165230613299E-3</c:v>
                </c:pt>
                <c:pt idx="34" formatCode="0">
                  <c:v>1.7105930055752699E-3</c:v>
                </c:pt>
                <c:pt idx="35" formatCode="0">
                  <c:v>2.5658895083629E-3</c:v>
                </c:pt>
                <c:pt idx="36" formatCode="0">
                  <c:v>3.4211860111505298E-3</c:v>
                </c:pt>
                <c:pt idx="37" formatCode="0">
                  <c:v>3.70628484541308E-3</c:v>
                </c:pt>
                <c:pt idx="38" formatCode="0">
                  <c:v>4.3398378104409496E-3</c:v>
                </c:pt>
                <c:pt idx="39" formatCode="0">
                  <c:v>4.3398378104409496E-3</c:v>
                </c:pt>
                <c:pt idx="40" formatCode="0">
                  <c:v>4.2764825139381601E-3</c:v>
                </c:pt>
                <c:pt idx="41" formatCode="0">
                  <c:v>3.73796249366447E-3</c:v>
                </c:pt>
                <c:pt idx="42" formatCode="0">
                  <c:v>3.3895083628991398E-3</c:v>
                </c:pt>
                <c:pt idx="43" formatCode="0">
                  <c:v>2.59756715661429E-3</c:v>
                </c:pt>
                <c:pt idx="44" formatCode="0">
                  <c:v>1.93233654333502E-3</c:v>
                </c:pt>
                <c:pt idx="45" formatCode="0">
                  <c:v>1.7105930055752699E-3</c:v>
                </c:pt>
                <c:pt idx="46" formatCode="0">
                  <c:v>1.1403953370501801E-3</c:v>
                </c:pt>
                <c:pt idx="47" formatCode="0">
                  <c:v>1.0453623922959999E-3</c:v>
                </c:pt>
                <c:pt idx="48" formatCode="0">
                  <c:v>1.2037506335529601E-3</c:v>
                </c:pt>
                <c:pt idx="49" formatCode="0">
                  <c:v>1.23542828180436E-3</c:v>
                </c:pt>
                <c:pt idx="50" formatCode="0">
                  <c:v>1.2037506335529601E-3</c:v>
                </c:pt>
                <c:pt idx="51" formatCode="0">
                  <c:v>1.2037506335529601E-3</c:v>
                </c:pt>
                <c:pt idx="52" formatCode="0">
                  <c:v>1.0453623922959999E-3</c:v>
                </c:pt>
                <c:pt idx="53" formatCode="0">
                  <c:v>1.1720729853015701E-3</c:v>
                </c:pt>
                <c:pt idx="54" formatCode="0">
                  <c:v>1.23542828180436E-3</c:v>
                </c:pt>
                <c:pt idx="55" formatCode="0">
                  <c:v>1.3938165230613299E-3</c:v>
                </c:pt>
                <c:pt idx="56" formatCode="0">
                  <c:v>1.23542828180436E-3</c:v>
                </c:pt>
                <c:pt idx="57" formatCode="0">
                  <c:v>1.1403953370501801E-3</c:v>
                </c:pt>
                <c:pt idx="58" formatCode="0">
                  <c:v>1.1720729853015701E-3</c:v>
                </c:pt>
                <c:pt idx="59" formatCode="0">
                  <c:v>1.1403953370501801E-3</c:v>
                </c:pt>
                <c:pt idx="60" formatCode="0">
                  <c:v>1.1720729853015701E-3</c:v>
                </c:pt>
                <c:pt idx="61" formatCode="0">
                  <c:v>1.0453623922959999E-3</c:v>
                </c:pt>
                <c:pt idx="62" formatCode="0">
                  <c:v>9.5032944754181402E-4</c:v>
                </c:pt>
                <c:pt idx="63" formatCode="0">
                  <c:v>7.91941206284845E-4</c:v>
                </c:pt>
                <c:pt idx="64" formatCode="0">
                  <c:v>7.2858590978205798E-4</c:v>
                </c:pt>
                <c:pt idx="65" formatCode="0">
                  <c:v>6.9690826153066398E-4</c:v>
                </c:pt>
                <c:pt idx="66" formatCode="0">
                  <c:v>8.55296502787633E-4</c:v>
                </c:pt>
                <c:pt idx="67" formatCode="0">
                  <c:v>9.5032944754181402E-4</c:v>
                </c:pt>
                <c:pt idx="68" formatCode="0">
                  <c:v>9.5032944754181402E-4</c:v>
                </c:pt>
                <c:pt idx="69" formatCode="0">
                  <c:v>9.8200709579320802E-4</c:v>
                </c:pt>
                <c:pt idx="70" formatCode="0">
                  <c:v>1.0770400405473899E-3</c:v>
                </c:pt>
                <c:pt idx="71" formatCode="0">
                  <c:v>1.61556006082108E-3</c:v>
                </c:pt>
                <c:pt idx="72" formatCode="0">
                  <c:v>1.8056259503294501E-3</c:v>
                </c:pt>
                <c:pt idx="73" formatCode="0">
                  <c:v>1.9956918398378099E-3</c:v>
                </c:pt>
                <c:pt idx="74" formatCode="0">
                  <c:v>1.83730359858084E-3</c:v>
                </c:pt>
                <c:pt idx="75" formatCode="0">
                  <c:v>1.9640141915864199E-3</c:v>
                </c:pt>
                <c:pt idx="76" formatCode="0">
                  <c:v>2.47085656360872E-3</c:v>
                </c:pt>
                <c:pt idx="77" formatCode="0">
                  <c:v>2.47085656360872E-3</c:v>
                </c:pt>
                <c:pt idx="78" formatCode="0">
                  <c:v>2.3758236188545401E-3</c:v>
                </c:pt>
                <c:pt idx="79" formatCode="0">
                  <c:v>1.83730359858084E-3</c:v>
                </c:pt>
                <c:pt idx="80" formatCode="0">
                  <c:v>3.9597060314242299E-3</c:v>
                </c:pt>
                <c:pt idx="81" formatCode="0">
                  <c:v>5.2901672579827698E-3</c:v>
                </c:pt>
                <c:pt idx="82" formatCode="0">
                  <c:v>5.3535225544855498E-3</c:v>
                </c:pt>
                <c:pt idx="83" formatCode="0">
                  <c:v>5.1001013684744004E-3</c:v>
                </c:pt>
                <c:pt idx="84" formatCode="0">
                  <c:v>4.6249366447035003E-3</c:v>
                </c:pt>
                <c:pt idx="85" formatCode="0">
                  <c:v>4.5615813482007099E-3</c:v>
                </c:pt>
                <c:pt idx="86" formatCode="0">
                  <c:v>4.5932589964520999E-3</c:v>
                </c:pt>
                <c:pt idx="87" formatCode="0">
                  <c:v>4.7833248859604702E-3</c:v>
                </c:pt>
                <c:pt idx="88" formatCode="0">
                  <c:v>2.50253421186011E-3</c:v>
                </c:pt>
                <c:pt idx="89" formatCode="0">
                  <c:v>1.0453623922959999E-3</c:v>
                </c:pt>
                <c:pt idx="90" formatCode="0">
                  <c:v>9.5032944754181402E-4</c:v>
                </c:pt>
                <c:pt idx="91" formatCode="0">
                  <c:v>1.3621388748099299E-3</c:v>
                </c:pt>
                <c:pt idx="92" formatCode="0">
                  <c:v>1.26710593005575E-3</c:v>
                </c:pt>
                <c:pt idx="93" formatCode="0">
                  <c:v>1.26710593005575E-3</c:v>
                </c:pt>
                <c:pt idx="94" formatCode="0">
                  <c:v>1.29878357830715E-3</c:v>
                </c:pt>
                <c:pt idx="95" formatCode="0">
                  <c:v>1.29878357830715E-3</c:v>
                </c:pt>
                <c:pt idx="96" formatCode="0">
                  <c:v>1.5522047643183E-3</c:v>
                </c:pt>
                <c:pt idx="97" formatCode="0">
                  <c:v>1.5522047643183E-3</c:v>
                </c:pt>
                <c:pt idx="98" formatCode="0">
                  <c:v>1.9640141915864199E-3</c:v>
                </c:pt>
                <c:pt idx="99" formatCode="0">
                  <c:v>1.61556006082108E-3</c:v>
                </c:pt>
                <c:pt idx="100" formatCode="0">
                  <c:v>2.3758236188545401E-3</c:v>
                </c:pt>
                <c:pt idx="101" formatCode="0">
                  <c:v>2.47085656360872E-3</c:v>
                </c:pt>
                <c:pt idx="102" formatCode="0">
                  <c:v>2.7876330461226498E-3</c:v>
                </c:pt>
                <c:pt idx="103" formatCode="0">
                  <c:v>2.8826659908768402E-3</c:v>
                </c:pt>
                <c:pt idx="104" formatCode="0">
                  <c:v>2.6609224531170799E-3</c:v>
                </c:pt>
                <c:pt idx="105" formatCode="0">
                  <c:v>2.6926001013684699E-3</c:v>
                </c:pt>
                <c:pt idx="106" formatCode="0">
                  <c:v>2.2807906741003502E-3</c:v>
                </c:pt>
                <c:pt idx="107" formatCode="0">
                  <c:v>2.2174353775975702E-3</c:v>
                </c:pt>
                <c:pt idx="108" formatCode="0">
                  <c:v>1.4888494678155101E-3</c:v>
                </c:pt>
                <c:pt idx="109" formatCode="0">
                  <c:v>1.58388241256969E-3</c:v>
                </c:pt>
                <c:pt idx="110" formatCode="0">
                  <c:v>1.3938165230613299E-3</c:v>
                </c:pt>
                <c:pt idx="111" formatCode="0">
                  <c:v>1.1403953370501801E-3</c:v>
                </c:pt>
                <c:pt idx="112" formatCode="0">
                  <c:v>1.1087176887987799E-3</c:v>
                </c:pt>
                <c:pt idx="113" formatCode="0">
                  <c:v>1.0770400405473899E-3</c:v>
                </c:pt>
                <c:pt idx="114" formatCode="0">
                  <c:v>1.1087176887987799E-3</c:v>
                </c:pt>
                <c:pt idx="115" formatCode="0">
                  <c:v>1.26710593005575E-3</c:v>
                </c:pt>
                <c:pt idx="116" formatCode="0">
                  <c:v>1.29878357830715E-3</c:v>
                </c:pt>
                <c:pt idx="117" formatCode="0">
                  <c:v>1.4254941713127199E-3</c:v>
                </c:pt>
                <c:pt idx="118" formatCode="0">
                  <c:v>1.23542828180436E-3</c:v>
                </c:pt>
                <c:pt idx="119" formatCode="0">
                  <c:v>1.26710593005575E-3</c:v>
                </c:pt>
                <c:pt idx="120" formatCode="0">
                  <c:v>1.26710593005575E-3</c:v>
                </c:pt>
                <c:pt idx="121" formatCode="0">
                  <c:v>1.1720729853015701E-3</c:v>
                </c:pt>
                <c:pt idx="122" formatCode="0">
                  <c:v>1.1403953370501801E-3</c:v>
                </c:pt>
                <c:pt idx="123" formatCode="0">
                  <c:v>1.1087176887987799E-3</c:v>
                </c:pt>
                <c:pt idx="124" formatCode="0">
                  <c:v>1.5205271160669E-3</c:v>
                </c:pt>
                <c:pt idx="125" formatCode="0">
                  <c:v>1.4571718195641201E-3</c:v>
                </c:pt>
                <c:pt idx="126" formatCode="0">
                  <c:v>1.5205271160669E-3</c:v>
                </c:pt>
                <c:pt idx="127" formatCode="0">
                  <c:v>1.61556006082108E-3</c:v>
                </c:pt>
                <c:pt idx="128" formatCode="0">
                  <c:v>1.58388241256969E-3</c:v>
                </c:pt>
                <c:pt idx="129" formatCode="0">
                  <c:v>1.86898124683223E-3</c:v>
                </c:pt>
                <c:pt idx="130" formatCode="0">
                  <c:v>2.0590471363405999E-3</c:v>
                </c:pt>
                <c:pt idx="131" formatCode="0">
                  <c:v>2.0273694880891999E-3</c:v>
                </c:pt>
                <c:pt idx="132" formatCode="0">
                  <c:v>1.61556006082108E-3</c:v>
                </c:pt>
                <c:pt idx="133" formatCode="0">
                  <c:v>1.3938165230613299E-3</c:v>
                </c:pt>
                <c:pt idx="134" formatCode="0">
                  <c:v>1.33046122655854E-3</c:v>
                </c:pt>
                <c:pt idx="135" formatCode="0">
                  <c:v>1.2037506335529601E-3</c:v>
                </c:pt>
                <c:pt idx="136" formatCode="0">
                  <c:v>1.2037506335529601E-3</c:v>
                </c:pt>
                <c:pt idx="137" formatCode="0">
                  <c:v>9.5032944754181402E-4</c:v>
                </c:pt>
                <c:pt idx="138" formatCode="0">
                  <c:v>7.60263558033451E-4</c:v>
                </c:pt>
                <c:pt idx="139" formatCode="0">
                  <c:v>7.91941206284845E-4</c:v>
                </c:pt>
                <c:pt idx="140" formatCode="0">
                  <c:v>1.0453623922959999E-3</c:v>
                </c:pt>
                <c:pt idx="141" formatCode="0">
                  <c:v>9.8200709579320802E-4</c:v>
                </c:pt>
                <c:pt idx="142" formatCode="0">
                  <c:v>9.1865179929042002E-4</c:v>
                </c:pt>
                <c:pt idx="143" formatCode="0">
                  <c:v>8.8697415103902602E-4</c:v>
                </c:pt>
                <c:pt idx="144" formatCode="0">
                  <c:v>9.8200709579320802E-4</c:v>
                </c:pt>
                <c:pt idx="145" formatCode="0">
                  <c:v>1.1403953370501801E-3</c:v>
                </c:pt>
                <c:pt idx="146" formatCode="0">
                  <c:v>1.1720729853015701E-3</c:v>
                </c:pt>
                <c:pt idx="147" formatCode="0">
                  <c:v>1.1403953370501801E-3</c:v>
                </c:pt>
                <c:pt idx="148" formatCode="0">
                  <c:v>8.55296502787633E-4</c:v>
                </c:pt>
                <c:pt idx="149" formatCode="0">
                  <c:v>9.1865179929042002E-4</c:v>
                </c:pt>
                <c:pt idx="150" formatCode="0">
                  <c:v>1.0136847440446E-3</c:v>
                </c:pt>
                <c:pt idx="151" formatCode="0">
                  <c:v>1.2037506335529601E-3</c:v>
                </c:pt>
                <c:pt idx="152" formatCode="0">
                  <c:v>1.1720729853015701E-3</c:v>
                </c:pt>
                <c:pt idx="153" formatCode="0">
                  <c:v>1.2037506335529601E-3</c:v>
                </c:pt>
                <c:pt idx="154" formatCode="0">
                  <c:v>1.33046122655854E-3</c:v>
                </c:pt>
                <c:pt idx="155" formatCode="0">
                  <c:v>1.3621388748099299E-3</c:v>
                </c:pt>
                <c:pt idx="156" formatCode="0">
                  <c:v>1.5522047643183E-3</c:v>
                </c:pt>
                <c:pt idx="157" formatCode="0">
                  <c:v>2.0907247845919899E-3</c:v>
                </c:pt>
                <c:pt idx="158" formatCode="0">
                  <c:v>2.4391789153573201E-3</c:v>
                </c:pt>
                <c:pt idx="159" formatCode="0">
                  <c:v>2.7876330461226498E-3</c:v>
                </c:pt>
                <c:pt idx="160" formatCode="0">
                  <c:v>3.86467308667004E-3</c:v>
                </c:pt>
                <c:pt idx="161" formatCode="0">
                  <c:v>4.0230613279270099E-3</c:v>
                </c:pt>
                <c:pt idx="162" formatCode="0">
                  <c:v>4.2448048656867701E-3</c:v>
                </c:pt>
                <c:pt idx="163" formatCode="0">
                  <c:v>4.1497719209325898E-3</c:v>
                </c:pt>
                <c:pt idx="164" formatCode="0">
                  <c:v>4.37151545869235E-3</c:v>
                </c:pt>
                <c:pt idx="165" formatCode="0">
                  <c:v>4.37151545869235E-3</c:v>
                </c:pt>
                <c:pt idx="166" formatCode="0">
                  <c:v>4.1180942726811998E-3</c:v>
                </c:pt>
                <c:pt idx="167" formatCode="0">
                  <c:v>3.83299543841865E-3</c:v>
                </c:pt>
                <c:pt idx="168" formatCode="0">
                  <c:v>4.1180942726811998E-3</c:v>
                </c:pt>
                <c:pt idx="169" formatCode="0">
                  <c:v>3.86467308667004E-3</c:v>
                </c:pt>
                <c:pt idx="170" formatCode="0">
                  <c:v>3.6746071971616801E-3</c:v>
                </c:pt>
                <c:pt idx="171" formatCode="0">
                  <c:v>4.3398378104409496E-3</c:v>
                </c:pt>
                <c:pt idx="172" formatCode="0">
                  <c:v>4.0547389761784102E-3</c:v>
                </c:pt>
                <c:pt idx="173" formatCode="0">
                  <c:v>3.6429295489102901E-3</c:v>
                </c:pt>
                <c:pt idx="174" formatCode="0">
                  <c:v>3.6429295489102901E-3</c:v>
                </c:pt>
                <c:pt idx="175" formatCode="0">
                  <c:v>3.3895083628991398E-3</c:v>
                </c:pt>
                <c:pt idx="176" formatCode="0">
                  <c:v>1.9956918398378099E-3</c:v>
                </c:pt>
                <c:pt idx="177" formatCode="0">
                  <c:v>1.93233654333502E-3</c:v>
                </c:pt>
                <c:pt idx="178" formatCode="0">
                  <c:v>1.7422706538266601E-3</c:v>
                </c:pt>
                <c:pt idx="179" formatCode="0">
                  <c:v>1.26710593005575E-3</c:v>
                </c:pt>
                <c:pt idx="180" formatCode="0">
                  <c:v>1.1403953370501801E-3</c:v>
                </c:pt>
                <c:pt idx="181" formatCode="0">
                  <c:v>1.4888494678155101E-3</c:v>
                </c:pt>
                <c:pt idx="182" formatCode="0">
                  <c:v>2.0590471363405999E-3</c:v>
                </c:pt>
                <c:pt idx="183" formatCode="0">
                  <c:v>2.5658895083629E-3</c:v>
                </c:pt>
                <c:pt idx="184" formatCode="0">
                  <c:v>2.59756715661429E-3</c:v>
                </c:pt>
                <c:pt idx="185" formatCode="0">
                  <c:v>2.7876330461226598E-3</c:v>
                </c:pt>
                <c:pt idx="186" formatCode="0">
                  <c:v>3.13608717688799E-3</c:v>
                </c:pt>
                <c:pt idx="187" formatCode="0">
                  <c:v>3.19944247339077E-3</c:v>
                </c:pt>
                <c:pt idx="188" formatCode="0">
                  <c:v>4.3081601621895596E-3</c:v>
                </c:pt>
                <c:pt idx="189" formatCode="0">
                  <c:v>4.4665484034465304E-3</c:v>
                </c:pt>
                <c:pt idx="190" formatCode="0">
                  <c:v>4.5615813482007099E-3</c:v>
                </c:pt>
                <c:pt idx="191" formatCode="0">
                  <c:v>5.0367460719716196E-3</c:v>
                </c:pt>
                <c:pt idx="192" formatCode="0">
                  <c:v>5.6702990369994896E-3</c:v>
                </c:pt>
                <c:pt idx="193" formatCode="0">
                  <c:v>5.6069437404967001E-3</c:v>
                </c:pt>
                <c:pt idx="194" formatCode="0">
                  <c:v>6.0187531677648202E-3</c:v>
                </c:pt>
                <c:pt idx="195" formatCode="0">
                  <c:v>6.1137861125189997E-3</c:v>
                </c:pt>
                <c:pt idx="196" formatCode="0">
                  <c:v>5.5435884439939201E-3</c:v>
                </c:pt>
                <c:pt idx="197" formatCode="0">
                  <c:v>5.4485554992397397E-3</c:v>
                </c:pt>
                <c:pt idx="198" formatCode="0">
                  <c:v>5.0684237202230104E-3</c:v>
                </c:pt>
                <c:pt idx="199" formatCode="0">
                  <c:v>4.7516472377090698E-3</c:v>
                </c:pt>
                <c:pt idx="200" formatCode="0">
                  <c:v>4.7199695894576798E-3</c:v>
                </c:pt>
                <c:pt idx="201" formatCode="0">
                  <c:v>5.9870755195134302E-3</c:v>
                </c:pt>
                <c:pt idx="202" formatCode="0">
                  <c:v>6.33552965027876E-3</c:v>
                </c:pt>
                <c:pt idx="203" formatCode="0">
                  <c:v>6.8423720223010596E-3</c:v>
                </c:pt>
                <c:pt idx="204" formatCode="0">
                  <c:v>7.0007602635580304E-3</c:v>
                </c:pt>
                <c:pt idx="205" formatCode="0">
                  <c:v>7.3175367460719702E-3</c:v>
                </c:pt>
                <c:pt idx="206" formatCode="0">
                  <c:v>8.1094779523568101E-3</c:v>
                </c:pt>
                <c:pt idx="207" formatCode="0">
                  <c:v>7.7293461733400903E-3</c:v>
                </c:pt>
                <c:pt idx="208" formatCode="0">
                  <c:v>7.5076026355803301E-3</c:v>
                </c:pt>
                <c:pt idx="209" formatCode="0">
                  <c:v>8.204510897111E-3</c:v>
                </c:pt>
                <c:pt idx="210" formatCode="0">
                  <c:v>9.2498732894069902E-3</c:v>
                </c:pt>
                <c:pt idx="211" formatCode="0">
                  <c:v>1.00101368474404E-2</c:v>
                </c:pt>
                <c:pt idx="212" formatCode="0">
                  <c:v>1.07704004054739E-2</c:v>
                </c:pt>
                <c:pt idx="213" formatCode="0">
                  <c:v>1.25126710593006E-2</c:v>
                </c:pt>
                <c:pt idx="214" formatCode="0">
                  <c:v>1.23226051697922E-2</c:v>
                </c:pt>
                <c:pt idx="215" formatCode="0">
                  <c:v>1.2544348707551899E-2</c:v>
                </c:pt>
                <c:pt idx="216" formatCode="0">
                  <c:v>1.28611251900659E-2</c:v>
                </c:pt>
                <c:pt idx="217" formatCode="0">
                  <c:v>1.1594019260010101E-2</c:v>
                </c:pt>
                <c:pt idx="218" formatCode="0">
                  <c:v>9.9467815509376601E-3</c:v>
                </c:pt>
                <c:pt idx="219" formatCode="0">
                  <c:v>8.5529650278763306E-3</c:v>
                </c:pt>
                <c:pt idx="220" formatCode="0">
                  <c:v>7.5076026355803301E-3</c:v>
                </c:pt>
                <c:pt idx="221" formatCode="0">
                  <c:v>7.7610238215914803E-3</c:v>
                </c:pt>
                <c:pt idx="222" formatCode="0">
                  <c:v>8.6796756208818993E-3</c:v>
                </c:pt>
                <c:pt idx="223" formatCode="0">
                  <c:v>1.0073492143943199E-2</c:v>
                </c:pt>
                <c:pt idx="224" formatCode="0">
                  <c:v>1.17840851495185E-2</c:v>
                </c:pt>
                <c:pt idx="225" formatCode="0">
                  <c:v>1.21642169285352E-2</c:v>
                </c:pt>
                <c:pt idx="226" formatCode="0">
                  <c:v>1.2671059300557499E-2</c:v>
                </c:pt>
                <c:pt idx="227" formatCode="0">
                  <c:v>1.33996452103396E-2</c:v>
                </c:pt>
                <c:pt idx="228" formatCode="0">
                  <c:v>1.3431322858590999E-2</c:v>
                </c:pt>
                <c:pt idx="229" formatCode="0">
                  <c:v>1.1023821591484999E-2</c:v>
                </c:pt>
                <c:pt idx="230" formatCode="0">
                  <c:v>1.07704004054739E-2</c:v>
                </c:pt>
                <c:pt idx="231" formatCode="0">
                  <c:v>9.6616827166751094E-3</c:v>
                </c:pt>
                <c:pt idx="232" formatCode="0">
                  <c:v>8.1094779523568205E-3</c:v>
                </c:pt>
                <c:pt idx="233" formatCode="0">
                  <c:v>7.7610238215914803E-3</c:v>
                </c:pt>
                <c:pt idx="234" formatCode="0">
                  <c:v>6.93740496705524E-3</c:v>
                </c:pt>
                <c:pt idx="235" formatCode="0">
                  <c:v>6.9690826153066404E-3</c:v>
                </c:pt>
                <c:pt idx="236" formatCode="0">
                  <c:v>7.4442473390775397E-3</c:v>
                </c:pt>
                <c:pt idx="237" formatCode="0">
                  <c:v>7.3492143943233602E-3</c:v>
                </c:pt>
                <c:pt idx="238" formatCode="0">
                  <c:v>5.7970096300050704E-3</c:v>
                </c:pt>
                <c:pt idx="239" formatCode="0">
                  <c:v>5.3852002027369502E-3</c:v>
                </c:pt>
                <c:pt idx="240" formatCode="0">
                  <c:v>5.5435884439939201E-3</c:v>
                </c:pt>
                <c:pt idx="241" formatCode="0">
                  <c:v>5.8603649265078599E-3</c:v>
                </c:pt>
                <c:pt idx="242" formatCode="0">
                  <c:v>6.4622402432843399E-3</c:v>
                </c:pt>
                <c:pt idx="243" formatCode="0">
                  <c:v>7.6659908768372999E-3</c:v>
                </c:pt>
                <c:pt idx="244" formatCode="0">
                  <c:v>8.3945767866193607E-3</c:v>
                </c:pt>
                <c:pt idx="245" formatCode="0">
                  <c:v>9.2498732894069902E-3</c:v>
                </c:pt>
                <c:pt idx="246" formatCode="0">
                  <c:v>1.19107957425241E-2</c:v>
                </c:pt>
                <c:pt idx="247" formatCode="0">
                  <c:v>1.21008616320324E-2</c:v>
                </c:pt>
                <c:pt idx="248" formatCode="0">
                  <c:v>1.27344145970603E-2</c:v>
                </c:pt>
                <c:pt idx="249" formatCode="0">
                  <c:v>1.2544348707551899E-2</c:v>
                </c:pt>
                <c:pt idx="250" formatCode="0">
                  <c:v>1.20058286872783E-2</c:v>
                </c:pt>
                <c:pt idx="251" formatCode="0">
                  <c:v>1.0612012164216899E-2</c:v>
                </c:pt>
                <c:pt idx="252" formatCode="0">
                  <c:v>9.2181956411555993E-3</c:v>
                </c:pt>
                <c:pt idx="253" formatCode="0">
                  <c:v>8.9330968068930608E-3</c:v>
                </c:pt>
                <c:pt idx="254" formatCode="0">
                  <c:v>6.7473390775468801E-3</c:v>
                </c:pt>
                <c:pt idx="255" formatCode="0">
                  <c:v>6.90572731880385E-3</c:v>
                </c:pt>
                <c:pt idx="256" formatCode="0">
                  <c:v>6.36720729853015E-3</c:v>
                </c:pt>
                <c:pt idx="257" formatCode="0">
                  <c:v>6.7473390775468801E-3</c:v>
                </c:pt>
                <c:pt idx="258" formatCode="0">
                  <c:v>7.0324379118094299E-3</c:v>
                </c:pt>
                <c:pt idx="259" formatCode="0">
                  <c:v>6.6206284845413098E-3</c:v>
                </c:pt>
                <c:pt idx="260" formatCode="0">
                  <c:v>6.8106943740496697E-3</c:v>
                </c:pt>
                <c:pt idx="261" formatCode="0">
                  <c:v>6.0504308160162197E-3</c:v>
                </c:pt>
                <c:pt idx="262" formatCode="0">
                  <c:v>6.0187531677648202E-3</c:v>
                </c:pt>
                <c:pt idx="263" formatCode="0">
                  <c:v>5.5752660922453101E-3</c:v>
                </c:pt>
                <c:pt idx="264" formatCode="0">
                  <c:v>5.4168778509883402E-3</c:v>
                </c:pt>
                <c:pt idx="265" formatCode="0">
                  <c:v>4.5615813482007099E-3</c:v>
                </c:pt>
                <c:pt idx="266" formatCode="0">
                  <c:v>5.5752660922453101E-3</c:v>
                </c:pt>
                <c:pt idx="267" formatCode="0">
                  <c:v>5.6702990369994896E-3</c:v>
                </c:pt>
                <c:pt idx="268" formatCode="0">
                  <c:v>5.4802331474911297E-3</c:v>
                </c:pt>
                <c:pt idx="269" formatCode="0">
                  <c:v>6.7473390775468801E-3</c:v>
                </c:pt>
                <c:pt idx="270" formatCode="0">
                  <c:v>6.4939178915357299E-3</c:v>
                </c:pt>
                <c:pt idx="271" formatCode="0">
                  <c:v>9.7567156614292907E-3</c:v>
                </c:pt>
                <c:pt idx="272" formatCode="0">
                  <c:v>1.3272934617334E-2</c:v>
                </c:pt>
                <c:pt idx="273" formatCode="0">
                  <c:v>1.33046122655854E-2</c:v>
                </c:pt>
                <c:pt idx="274" formatCode="0">
                  <c:v>1.2069183983781E-2</c:v>
                </c:pt>
                <c:pt idx="275" formatCode="0">
                  <c:v>1.26077040040547E-2</c:v>
                </c:pt>
                <c:pt idx="276" formatCode="0">
                  <c:v>1.26393816523061E-2</c:v>
                </c:pt>
                <c:pt idx="277" formatCode="0">
                  <c:v>2.5120375063355301E-2</c:v>
                </c:pt>
                <c:pt idx="278" formatCode="0">
                  <c:v>2.79713634059807E-2</c:v>
                </c:pt>
                <c:pt idx="279" formatCode="0">
                  <c:v>2.8034718702483499E-2</c:v>
                </c:pt>
                <c:pt idx="280" formatCode="0">
                  <c:v>2.7401165737455602E-2</c:v>
                </c:pt>
                <c:pt idx="281" formatCode="0">
                  <c:v>2.77812975164724E-2</c:v>
                </c:pt>
                <c:pt idx="282" formatCode="0">
                  <c:v>2.7939685757729298E-2</c:v>
                </c:pt>
                <c:pt idx="283" formatCode="0">
                  <c:v>2.7306132792701499E-2</c:v>
                </c:pt>
                <c:pt idx="284" formatCode="0">
                  <c:v>2.7211099847947302E-2</c:v>
                </c:pt>
                <c:pt idx="285" formatCode="0">
                  <c:v>1.48884946781551E-2</c:v>
                </c:pt>
                <c:pt idx="286" formatCode="0">
                  <c:v>1.31462240243284E-2</c:v>
                </c:pt>
                <c:pt idx="287" formatCode="0">
                  <c:v>1.0865433350228101E-2</c:v>
                </c:pt>
                <c:pt idx="288" formatCode="0">
                  <c:v>9.5983274201723208E-3</c:v>
                </c:pt>
                <c:pt idx="289" formatCode="0">
                  <c:v>9.7567156614292907E-3</c:v>
                </c:pt>
                <c:pt idx="290" formatCode="0">
                  <c:v>1.0295235681702999E-2</c:v>
                </c:pt>
                <c:pt idx="291" formatCode="0">
                  <c:v>1.10871768879878E-2</c:v>
                </c:pt>
                <c:pt idx="292" formatCode="0">
                  <c:v>1.2766092245311699E-2</c:v>
                </c:pt>
                <c:pt idx="293" formatCode="0">
                  <c:v>1.24493157627978E-2</c:v>
                </c:pt>
                <c:pt idx="294" formatCode="0">
                  <c:v>1.3431322858590999E-2</c:v>
                </c:pt>
                <c:pt idx="295" formatCode="0">
                  <c:v>1.2671059300557499E-2</c:v>
                </c:pt>
                <c:pt idx="296" formatCode="0">
                  <c:v>1.10871768879878E-2</c:v>
                </c:pt>
                <c:pt idx="297" formatCode="0">
                  <c:v>1.12138874809934E-2</c:v>
                </c:pt>
                <c:pt idx="298" formatCode="0">
                  <c:v>1.1182209832742001E-2</c:v>
                </c:pt>
                <c:pt idx="299" formatCode="0">
                  <c:v>1.43499746578814E-2</c:v>
                </c:pt>
                <c:pt idx="300" formatCode="0">
                  <c:v>1.3114546376077001E-2</c:v>
                </c:pt>
                <c:pt idx="301" formatCode="0">
                  <c:v>1.2132539280283801E-2</c:v>
                </c:pt>
                <c:pt idx="302" formatCode="0">
                  <c:v>1.0136847440446E-2</c:v>
                </c:pt>
                <c:pt idx="303" formatCode="0">
                  <c:v>1.00418144956918E-2</c:v>
                </c:pt>
                <c:pt idx="304" formatCode="0">
                  <c:v>9.0598073998986294E-3</c:v>
                </c:pt>
                <c:pt idx="305" formatCode="0">
                  <c:v>7.8877344145970602E-3</c:v>
                </c:pt>
                <c:pt idx="306" formatCode="0">
                  <c:v>7.2225038013177898E-3</c:v>
                </c:pt>
                <c:pt idx="307" formatCode="0">
                  <c:v>3.5795742524075001E-3</c:v>
                </c:pt>
                <c:pt idx="308" formatCode="0">
                  <c:v>3.5478966041561102E-3</c:v>
                </c:pt>
                <c:pt idx="309" formatCode="0">
                  <c:v>3.5795742524075001E-3</c:v>
                </c:pt>
                <c:pt idx="310" formatCode="0">
                  <c:v>3.4211860111505298E-3</c:v>
                </c:pt>
                <c:pt idx="311" formatCode="0">
                  <c:v>3.2627977698935599E-3</c:v>
                </c:pt>
                <c:pt idx="312" formatCode="0">
                  <c:v>3.4211860111505298E-3</c:v>
                </c:pt>
                <c:pt idx="313" formatCode="0">
                  <c:v>3.6112519006588901E-3</c:v>
                </c:pt>
                <c:pt idx="314" formatCode="0">
                  <c:v>4.1497719209325898E-3</c:v>
                </c:pt>
                <c:pt idx="315" formatCode="0">
                  <c:v>3.76964014191586E-3</c:v>
                </c:pt>
                <c:pt idx="316" formatCode="0">
                  <c:v>3.73796249366447E-3</c:v>
                </c:pt>
                <c:pt idx="317" formatCode="0">
                  <c:v>4.1180942726811998E-3</c:v>
                </c:pt>
                <c:pt idx="318" formatCode="0">
                  <c:v>4.5932589964520999E-3</c:v>
                </c:pt>
                <c:pt idx="319" formatCode="0">
                  <c:v>4.6882919412062803E-3</c:v>
                </c:pt>
                <c:pt idx="320" formatCode="0">
                  <c:v>5.70197668525089E-3</c:v>
                </c:pt>
                <c:pt idx="321" formatCode="0">
                  <c:v>5.9553978712620402E-3</c:v>
                </c:pt>
                <c:pt idx="322" formatCode="0">
                  <c:v>5.8603649265078503E-3</c:v>
                </c:pt>
                <c:pt idx="323" formatCode="0">
                  <c:v>5.9870755195134302E-3</c:v>
                </c:pt>
                <c:pt idx="324" formatCode="0">
                  <c:v>5.5752660922453101E-3</c:v>
                </c:pt>
                <c:pt idx="325" formatCode="0">
                  <c:v>5.2268119614799803E-3</c:v>
                </c:pt>
                <c:pt idx="326" formatCode="0">
                  <c:v>6.33552965027876E-3</c:v>
                </c:pt>
                <c:pt idx="327" formatCode="0">
                  <c:v>8.1728332488596005E-3</c:v>
                </c:pt>
                <c:pt idx="328" formatCode="0">
                  <c:v>7.1591485048150003E-3</c:v>
                </c:pt>
                <c:pt idx="329" formatCode="0">
                  <c:v>7.2858590978205698E-3</c:v>
                </c:pt>
                <c:pt idx="330" formatCode="0">
                  <c:v>7.1908261530663903E-3</c:v>
                </c:pt>
                <c:pt idx="331" formatCode="0">
                  <c:v>7.1591485048150003E-3</c:v>
                </c:pt>
                <c:pt idx="332" formatCode="0">
                  <c:v>8.0461226558540301E-3</c:v>
                </c:pt>
                <c:pt idx="333" formatCode="0">
                  <c:v>8.2995438418651795E-3</c:v>
                </c:pt>
                <c:pt idx="334" formatCode="0">
                  <c:v>9.5349721236695408E-3</c:v>
                </c:pt>
                <c:pt idx="335" formatCode="0">
                  <c:v>9.2498732894069902E-3</c:v>
                </c:pt>
                <c:pt idx="336" formatCode="0">
                  <c:v>1.20058286872783E-2</c:v>
                </c:pt>
                <c:pt idx="337" formatCode="0">
                  <c:v>1.2132539280283801E-2</c:v>
                </c:pt>
                <c:pt idx="338" formatCode="0">
                  <c:v>1.2132539280283801E-2</c:v>
                </c:pt>
                <c:pt idx="339" formatCode="0">
                  <c:v>1.2544348707551899E-2</c:v>
                </c:pt>
                <c:pt idx="340" formatCode="0">
                  <c:v>1.37164216928535E-2</c:v>
                </c:pt>
                <c:pt idx="341" formatCode="0">
                  <c:v>1.4191586416624401E-2</c:v>
                </c:pt>
                <c:pt idx="342" formatCode="0">
                  <c:v>1.5141915864166199E-2</c:v>
                </c:pt>
                <c:pt idx="343" formatCode="0">
                  <c:v>1.38431322858591E-2</c:v>
                </c:pt>
                <c:pt idx="344" formatCode="0">
                  <c:v>1.1277242777496199E-2</c:v>
                </c:pt>
                <c:pt idx="345" formatCode="0">
                  <c:v>1.1403953370501801E-2</c:v>
                </c:pt>
                <c:pt idx="346" formatCode="0">
                  <c:v>1.21958945767866E-2</c:v>
                </c:pt>
                <c:pt idx="347" formatCode="0">
                  <c:v>1.7644450076026399E-2</c:v>
                </c:pt>
                <c:pt idx="348" formatCode="0">
                  <c:v>1.91016218955905E-2</c:v>
                </c:pt>
                <c:pt idx="349" formatCode="0">
                  <c:v>2.32197161682717E-2</c:v>
                </c:pt>
                <c:pt idx="350" formatCode="0">
                  <c:v>2.2902939685757701E-2</c:v>
                </c:pt>
                <c:pt idx="351" formatCode="0">
                  <c:v>2.3979979726305101E-2</c:v>
                </c:pt>
                <c:pt idx="352" formatCode="0">
                  <c:v>2.5215408008109501E-2</c:v>
                </c:pt>
                <c:pt idx="353" formatCode="0">
                  <c:v>3.0030410542321299E-2</c:v>
                </c:pt>
                <c:pt idx="354" formatCode="0">
                  <c:v>3.4655347187024801E-2</c:v>
                </c:pt>
                <c:pt idx="355" formatCode="0">
                  <c:v>2.9745311708058799E-2</c:v>
                </c:pt>
                <c:pt idx="356" formatCode="0">
                  <c:v>2.91434363912823E-2</c:v>
                </c:pt>
                <c:pt idx="357" formatCode="0">
                  <c:v>2.4993664470349699E-2</c:v>
                </c:pt>
                <c:pt idx="358" formatCode="0">
                  <c:v>2.22377090724785E-2</c:v>
                </c:pt>
                <c:pt idx="359" formatCode="0">
                  <c:v>2.1857577293461699E-2</c:v>
                </c:pt>
                <c:pt idx="360" formatCode="0">
                  <c:v>2.2491130258489599E-2</c:v>
                </c:pt>
                <c:pt idx="361" formatCode="0">
                  <c:v>1.77711606690319E-2</c:v>
                </c:pt>
                <c:pt idx="362" formatCode="0">
                  <c:v>1.20058286872783E-2</c:v>
                </c:pt>
                <c:pt idx="363" formatCode="0">
                  <c:v>1.1847440446021301E-2</c:v>
                </c:pt>
                <c:pt idx="364" formatCode="0">
                  <c:v>9.3765838824125692E-3</c:v>
                </c:pt>
                <c:pt idx="365" formatCode="0">
                  <c:v>9.3449062341611697E-3</c:v>
                </c:pt>
                <c:pt idx="366" formatCode="0">
                  <c:v>1.44450076026356E-2</c:v>
                </c:pt>
                <c:pt idx="367" formatCode="0">
                  <c:v>1.4159908768372999E-2</c:v>
                </c:pt>
                <c:pt idx="368" formatCode="0">
                  <c:v>1.29878357830715E-2</c:v>
                </c:pt>
                <c:pt idx="369" formatCode="0">
                  <c:v>1.2480993411049199E-2</c:v>
                </c:pt>
                <c:pt idx="370" formatCode="0">
                  <c:v>1.3653066396350701E-2</c:v>
                </c:pt>
                <c:pt idx="371" formatCode="0">
                  <c:v>1.45717181956412E-2</c:v>
                </c:pt>
                <c:pt idx="372" formatCode="0">
                  <c:v>1.54270146984288E-2</c:v>
                </c:pt>
                <c:pt idx="373" formatCode="0">
                  <c:v>1.5838824125696899E-2</c:v>
                </c:pt>
                <c:pt idx="374" formatCode="0">
                  <c:v>1.09287886467309E-2</c:v>
                </c:pt>
                <c:pt idx="375" formatCode="0">
                  <c:v>1.04853015712114E-2</c:v>
                </c:pt>
                <c:pt idx="376" formatCode="0">
                  <c:v>1.1403953370501801E-2</c:v>
                </c:pt>
                <c:pt idx="377" formatCode="0">
                  <c:v>1.2069183983781E-2</c:v>
                </c:pt>
                <c:pt idx="378" formatCode="0">
                  <c:v>1.16573745565129E-2</c:v>
                </c:pt>
                <c:pt idx="379" formatCode="0">
                  <c:v>1.0643689812468301E-2</c:v>
                </c:pt>
                <c:pt idx="380" formatCode="0">
                  <c:v>9.5983274201723208E-3</c:v>
                </c:pt>
                <c:pt idx="381" formatCode="0">
                  <c:v>9.2498732894069902E-3</c:v>
                </c:pt>
                <c:pt idx="382" formatCode="0">
                  <c:v>9.1865179929041998E-3</c:v>
                </c:pt>
                <c:pt idx="383" formatCode="0">
                  <c:v>1.06753674607197E-2</c:v>
                </c:pt>
                <c:pt idx="384" formatCode="0">
                  <c:v>1.01685250886974E-2</c:v>
                </c:pt>
                <c:pt idx="385" formatCode="0">
                  <c:v>1.0612012164216899E-2</c:v>
                </c:pt>
                <c:pt idx="386" formatCode="0">
                  <c:v>1.12455651292448E-2</c:v>
                </c:pt>
                <c:pt idx="387" formatCode="0">
                  <c:v>1.05803345159655E-2</c:v>
                </c:pt>
                <c:pt idx="388" formatCode="0">
                  <c:v>1.0516979219462701E-2</c:v>
                </c:pt>
                <c:pt idx="389" formatCode="0">
                  <c:v>1.26077040040547E-2</c:v>
                </c:pt>
                <c:pt idx="390" formatCode="0">
                  <c:v>1.35897110998479E-2</c:v>
                </c:pt>
                <c:pt idx="391" formatCode="0">
                  <c:v>1.24176381145464E-2</c:v>
                </c:pt>
                <c:pt idx="392" formatCode="0">
                  <c:v>1.29878357830715E-2</c:v>
                </c:pt>
                <c:pt idx="393" formatCode="0">
                  <c:v>1.2671059300557499E-2</c:v>
                </c:pt>
                <c:pt idx="394" formatCode="0">
                  <c:v>1.28294475418145E-2</c:v>
                </c:pt>
                <c:pt idx="395" formatCode="0">
                  <c:v>1.47934617334009E-2</c:v>
                </c:pt>
                <c:pt idx="396" formatCode="0">
                  <c:v>1.6725798276735902E-2</c:v>
                </c:pt>
                <c:pt idx="397" formatCode="0">
                  <c:v>1.5522047643183001E-2</c:v>
                </c:pt>
                <c:pt idx="398" formatCode="0">
                  <c:v>1.7137607704004101E-2</c:v>
                </c:pt>
                <c:pt idx="399" formatCode="0">
                  <c:v>1.7802838317283302E-2</c:v>
                </c:pt>
                <c:pt idx="400" formatCode="0">
                  <c:v>1.7105930055752699E-2</c:v>
                </c:pt>
                <c:pt idx="401" formatCode="0">
                  <c:v>1.7200963000506799E-2</c:v>
                </c:pt>
                <c:pt idx="402" formatCode="0">
                  <c:v>1.81196147997973E-2</c:v>
                </c:pt>
                <c:pt idx="403" formatCode="0">
                  <c:v>1.68525088697415E-2</c:v>
                </c:pt>
                <c:pt idx="404" formatCode="0">
                  <c:v>1.72326406487582E-2</c:v>
                </c:pt>
                <c:pt idx="405" formatCode="0">
                  <c:v>1.6725798276735902E-2</c:v>
                </c:pt>
                <c:pt idx="406" formatCode="0">
                  <c:v>1.40648758236189E-2</c:v>
                </c:pt>
                <c:pt idx="407" formatCode="0">
                  <c:v>1.3653066396350701E-2</c:v>
                </c:pt>
                <c:pt idx="408" formatCode="0">
                  <c:v>2.01786619361379E-2</c:v>
                </c:pt>
                <c:pt idx="409" formatCode="0">
                  <c:v>4.01672579827674E-2</c:v>
                </c:pt>
                <c:pt idx="410" formatCode="0">
                  <c:v>4.0959199189052199E-2</c:v>
                </c:pt>
                <c:pt idx="411" formatCode="0">
                  <c:v>4.7484794728839298E-2</c:v>
                </c:pt>
                <c:pt idx="412" formatCode="0">
                  <c:v>4.8245058286872797E-2</c:v>
                </c:pt>
                <c:pt idx="413" formatCode="0">
                  <c:v>5.0399138367967597E-2</c:v>
                </c:pt>
                <c:pt idx="414" formatCode="0">
                  <c:v>5.1254434870755199E-2</c:v>
                </c:pt>
                <c:pt idx="415" formatCode="0">
                  <c:v>5.1539533705017702E-2</c:v>
                </c:pt>
                <c:pt idx="416" formatCode="0">
                  <c:v>4.6344399391789103E-2</c:v>
                </c:pt>
                <c:pt idx="417" formatCode="0">
                  <c:v>4.0642422706538298E-2</c:v>
                </c:pt>
                <c:pt idx="418" formatCode="0">
                  <c:v>4.0895843892549397E-2</c:v>
                </c:pt>
                <c:pt idx="419" formatCode="0">
                  <c:v>3.4306893056259502E-2</c:v>
                </c:pt>
                <c:pt idx="420" formatCode="0">
                  <c:v>3.3324885960466302E-2</c:v>
                </c:pt>
                <c:pt idx="421" formatCode="0">
                  <c:v>3.0949062341611801E-2</c:v>
                </c:pt>
                <c:pt idx="422" formatCode="0">
                  <c:v>3.3008109477952401E-2</c:v>
                </c:pt>
                <c:pt idx="423" formatCode="0">
                  <c:v>3.3578307146477401E-2</c:v>
                </c:pt>
                <c:pt idx="424" formatCode="0">
                  <c:v>3.3736695387734397E-2</c:v>
                </c:pt>
                <c:pt idx="425" formatCode="0">
                  <c:v>2.0273694880892E-2</c:v>
                </c:pt>
                <c:pt idx="426" formatCode="0">
                  <c:v>2.0938925494171302E-2</c:v>
                </c:pt>
                <c:pt idx="427" formatCode="0">
                  <c:v>2.14457678661936E-2</c:v>
                </c:pt>
                <c:pt idx="428" formatCode="0">
                  <c:v>2.11606690319311E-2</c:v>
                </c:pt>
                <c:pt idx="429" formatCode="0">
                  <c:v>2.1319057273187999E-2</c:v>
                </c:pt>
                <c:pt idx="430" formatCode="0">
                  <c:v>1.98302078053725E-2</c:v>
                </c:pt>
                <c:pt idx="431" formatCode="0">
                  <c:v>1.94500760263558E-2</c:v>
                </c:pt>
                <c:pt idx="432" formatCode="0">
                  <c:v>1.83096806893056E-2</c:v>
                </c:pt>
                <c:pt idx="433" formatCode="0">
                  <c:v>1.7295995945260999E-2</c:v>
                </c:pt>
                <c:pt idx="434" formatCode="0">
                  <c:v>1.39064875823619E-2</c:v>
                </c:pt>
                <c:pt idx="435" formatCode="0">
                  <c:v>1.2797769893563101E-2</c:v>
                </c:pt>
                <c:pt idx="436" formatCode="0">
                  <c:v>1.21958945767866E-2</c:v>
                </c:pt>
                <c:pt idx="437" formatCode="0">
                  <c:v>1.31779016725798E-2</c:v>
                </c:pt>
                <c:pt idx="438" formatCode="0">
                  <c:v>1.1720729853015701E-2</c:v>
                </c:pt>
                <c:pt idx="439" formatCode="0">
                  <c:v>1.21642169285352E-2</c:v>
                </c:pt>
                <c:pt idx="440" formatCode="0">
                  <c:v>1.27344145970603E-2</c:v>
                </c:pt>
                <c:pt idx="441" formatCode="0">
                  <c:v>1.2576026355803301E-2</c:v>
                </c:pt>
                <c:pt idx="442" formatCode="0">
                  <c:v>1.2576026355803301E-2</c:v>
                </c:pt>
                <c:pt idx="443" formatCode="0">
                  <c:v>1.38431322858591E-2</c:v>
                </c:pt>
                <c:pt idx="444" formatCode="0">
                  <c:v>1.4508362899138399E-2</c:v>
                </c:pt>
                <c:pt idx="445" formatCode="0">
                  <c:v>1.4318297009630001E-2</c:v>
                </c:pt>
                <c:pt idx="446" formatCode="0">
                  <c:v>1.47934617334009E-2</c:v>
                </c:pt>
                <c:pt idx="447" formatCode="0">
                  <c:v>1.47934617334009E-2</c:v>
                </c:pt>
                <c:pt idx="448" formatCode="0">
                  <c:v>1.47934617334009E-2</c:v>
                </c:pt>
                <c:pt idx="449" formatCode="0">
                  <c:v>1.5173593512417601E-2</c:v>
                </c:pt>
                <c:pt idx="450" formatCode="0">
                  <c:v>1.4730106436898101E-2</c:v>
                </c:pt>
                <c:pt idx="451" formatCode="0">
                  <c:v>2.0780537252914299E-2</c:v>
                </c:pt>
                <c:pt idx="452" formatCode="0">
                  <c:v>2.2712873796249401E-2</c:v>
                </c:pt>
                <c:pt idx="453" formatCode="0">
                  <c:v>2.3093005575266098E-2</c:v>
                </c:pt>
                <c:pt idx="454" formatCode="0">
                  <c:v>2.33147491130258E-2</c:v>
                </c:pt>
                <c:pt idx="455" formatCode="0">
                  <c:v>2.3884946781550901E-2</c:v>
                </c:pt>
                <c:pt idx="456" formatCode="0">
                  <c:v>2.2554485554992398E-2</c:v>
                </c:pt>
                <c:pt idx="457" formatCode="0">
                  <c:v>2.3283071464774398E-2</c:v>
                </c:pt>
                <c:pt idx="458" formatCode="0">
                  <c:v>2.82564622402433E-2</c:v>
                </c:pt>
                <c:pt idx="459" formatCode="0">
                  <c:v>2.3916624429802299E-2</c:v>
                </c:pt>
                <c:pt idx="460" formatCode="0">
                  <c:v>2.1920932589964501E-2</c:v>
                </c:pt>
                <c:pt idx="461" formatCode="0">
                  <c:v>2.20476431829701E-2</c:v>
                </c:pt>
                <c:pt idx="462" formatCode="0">
                  <c:v>2.3884946781550901E-2</c:v>
                </c:pt>
                <c:pt idx="463" formatCode="0">
                  <c:v>2.69893563101875E-2</c:v>
                </c:pt>
                <c:pt idx="464" formatCode="0">
                  <c:v>2.7401165737455602E-2</c:v>
                </c:pt>
                <c:pt idx="465" formatCode="0">
                  <c:v>2.7401165737455602E-2</c:v>
                </c:pt>
                <c:pt idx="466" formatCode="0">
                  <c:v>2.3631525595539798E-2</c:v>
                </c:pt>
                <c:pt idx="467" formatCode="0">
                  <c:v>2.1667511403953399E-2</c:v>
                </c:pt>
                <c:pt idx="468" formatCode="0">
                  <c:v>2.1224024328433899E-2</c:v>
                </c:pt>
                <c:pt idx="469" formatCode="0">
                  <c:v>2.07171819564116E-2</c:v>
                </c:pt>
                <c:pt idx="470" formatCode="0">
                  <c:v>1.9228332488596001E-2</c:v>
                </c:pt>
                <c:pt idx="471" formatCode="0">
                  <c:v>1.66941206284845E-2</c:v>
                </c:pt>
                <c:pt idx="472" formatCode="0">
                  <c:v>1.7612772427775002E-2</c:v>
                </c:pt>
                <c:pt idx="473" formatCode="0">
                  <c:v>1.8246325392802801E-2</c:v>
                </c:pt>
                <c:pt idx="474" formatCode="0">
                  <c:v>1.9418398378104398E-2</c:v>
                </c:pt>
                <c:pt idx="475" formatCode="0">
                  <c:v>2.0495438418651798E-2</c:v>
                </c:pt>
                <c:pt idx="476" formatCode="0">
                  <c:v>2.1667511403953399E-2</c:v>
                </c:pt>
                <c:pt idx="477" formatCode="0">
                  <c:v>2.1414090217942199E-2</c:v>
                </c:pt>
                <c:pt idx="478" formatCode="0">
                  <c:v>2.0653826659908801E-2</c:v>
                </c:pt>
                <c:pt idx="479" formatCode="0">
                  <c:v>1.91016218955905E-2</c:v>
                </c:pt>
                <c:pt idx="480" formatCode="0">
                  <c:v>2.06221490116574E-2</c:v>
                </c:pt>
                <c:pt idx="481" formatCode="0">
                  <c:v>1.8721490116573699E-2</c:v>
                </c:pt>
                <c:pt idx="482" formatCode="0">
                  <c:v>1.74860618347694E-2</c:v>
                </c:pt>
                <c:pt idx="483" formatCode="0">
                  <c:v>1.6060567663456701E-2</c:v>
                </c:pt>
                <c:pt idx="484" formatCode="0">
                  <c:v>1.45717181956412E-2</c:v>
                </c:pt>
                <c:pt idx="485" formatCode="0">
                  <c:v>1.36847440446021E-2</c:v>
                </c:pt>
                <c:pt idx="486" formatCode="0">
                  <c:v>1.37164216928535E-2</c:v>
                </c:pt>
                <c:pt idx="487" formatCode="0">
                  <c:v>1.40331981753675E-2</c:v>
                </c:pt>
                <c:pt idx="488" formatCode="0">
                  <c:v>1.1150532184490599E-2</c:v>
                </c:pt>
                <c:pt idx="489" formatCode="0">
                  <c:v>1.32412569690826E-2</c:v>
                </c:pt>
                <c:pt idx="490" formatCode="0">
                  <c:v>1.2892802838317299E-2</c:v>
                </c:pt>
                <c:pt idx="491" formatCode="0">
                  <c:v>1.20058286872783E-2</c:v>
                </c:pt>
                <c:pt idx="492" formatCode="0">
                  <c:v>1.3653066396350701E-2</c:v>
                </c:pt>
                <c:pt idx="493" formatCode="0">
                  <c:v>1.80245818550431E-2</c:v>
                </c:pt>
                <c:pt idx="494" formatCode="0">
                  <c:v>2.4803598580841399E-2</c:v>
                </c:pt>
                <c:pt idx="495" formatCode="0">
                  <c:v>2.57222503801318E-2</c:v>
                </c:pt>
                <c:pt idx="496" formatCode="0">
                  <c:v>2.7401165737455602E-2</c:v>
                </c:pt>
                <c:pt idx="497" formatCode="0">
                  <c:v>2.9428535225544901E-2</c:v>
                </c:pt>
                <c:pt idx="498" formatCode="0">
                  <c:v>2.9650278763304599E-2</c:v>
                </c:pt>
                <c:pt idx="499" formatCode="0">
                  <c:v>3.0632285859097799E-2</c:v>
                </c:pt>
                <c:pt idx="500" formatCode="0">
                  <c:v>3.0283831728332499E-2</c:v>
                </c:pt>
                <c:pt idx="501" formatCode="0">
                  <c:v>3.0980739989863101E-2</c:v>
                </c:pt>
                <c:pt idx="502" formatCode="0">
                  <c:v>2.5215408008109501E-2</c:v>
                </c:pt>
                <c:pt idx="503" formatCode="0">
                  <c:v>2.4328433857070401E-2</c:v>
                </c:pt>
                <c:pt idx="504" formatCode="0">
                  <c:v>2.2301064368981199E-2</c:v>
                </c:pt>
                <c:pt idx="505" formatCode="0">
                  <c:v>2.0210339584389201E-2</c:v>
                </c:pt>
                <c:pt idx="506" formatCode="0">
                  <c:v>2.2269386720729801E-2</c:v>
                </c:pt>
                <c:pt idx="507" formatCode="0">
                  <c:v>2.2459452610238202E-2</c:v>
                </c:pt>
                <c:pt idx="508" formatCode="0">
                  <c:v>2.21426761277243E-2</c:v>
                </c:pt>
                <c:pt idx="509" formatCode="0">
                  <c:v>1.8278003041054199E-2</c:v>
                </c:pt>
                <c:pt idx="510" formatCode="0">
                  <c:v>1.8404713634059801E-2</c:v>
                </c:pt>
                <c:pt idx="511" formatCode="0">
                  <c:v>1.8658134820071001E-2</c:v>
                </c:pt>
                <c:pt idx="512" formatCode="0">
                  <c:v>1.9133299543841902E-2</c:v>
                </c:pt>
                <c:pt idx="513" formatCode="0">
                  <c:v>1.83730359858084E-2</c:v>
                </c:pt>
                <c:pt idx="514" formatCode="0">
                  <c:v>1.7074252407501302E-2</c:v>
                </c:pt>
                <c:pt idx="515" formatCode="0">
                  <c:v>2.1224024328433899E-2</c:v>
                </c:pt>
                <c:pt idx="516" formatCode="0">
                  <c:v>2.0337050177394799E-2</c:v>
                </c:pt>
                <c:pt idx="517" formatCode="0">
                  <c:v>2.1540800810947801E-2</c:v>
                </c:pt>
                <c:pt idx="518" formatCode="0">
                  <c:v>2.0051951343132299E-2</c:v>
                </c:pt>
                <c:pt idx="519" formatCode="0">
                  <c:v>1.92916877850988E-2</c:v>
                </c:pt>
                <c:pt idx="520" formatCode="0">
                  <c:v>1.8784845413076501E-2</c:v>
                </c:pt>
                <c:pt idx="521" formatCode="0">
                  <c:v>1.89115560060821E-2</c:v>
                </c:pt>
                <c:pt idx="522" formatCode="0">
                  <c:v>1.9355043081601599E-2</c:v>
                </c:pt>
                <c:pt idx="523" formatCode="0">
                  <c:v>1.57754688291941E-2</c:v>
                </c:pt>
                <c:pt idx="524" formatCode="0">
                  <c:v>1.8499746578814001E-2</c:v>
                </c:pt>
                <c:pt idx="525" formatCode="0">
                  <c:v>2.15091231626964E-2</c:v>
                </c:pt>
                <c:pt idx="526" formatCode="0">
                  <c:v>2.31246832235175E-2</c:v>
                </c:pt>
                <c:pt idx="527" formatCode="0">
                  <c:v>2.6229092752154098E-2</c:v>
                </c:pt>
                <c:pt idx="528" formatCode="0">
                  <c:v>2.9080081094779501E-2</c:v>
                </c:pt>
                <c:pt idx="529" formatCode="0">
                  <c:v>2.9745311708058799E-2</c:v>
                </c:pt>
                <c:pt idx="530" formatCode="0">
                  <c:v>2.90484034465281E-2</c:v>
                </c:pt>
                <c:pt idx="531" formatCode="0">
                  <c:v>2.95869234668018E-2</c:v>
                </c:pt>
                <c:pt idx="532" formatCode="0">
                  <c:v>3.0283831728332499E-2</c:v>
                </c:pt>
                <c:pt idx="533" formatCode="0">
                  <c:v>2.57222503801318E-2</c:v>
                </c:pt>
                <c:pt idx="534" formatCode="0">
                  <c:v>2.5690572731880398E-2</c:v>
                </c:pt>
                <c:pt idx="535" formatCode="0">
                  <c:v>2.43917891535732E-2</c:v>
                </c:pt>
                <c:pt idx="536" formatCode="0">
                  <c:v>2.70843892549417E-2</c:v>
                </c:pt>
                <c:pt idx="537" formatCode="0">
                  <c:v>2.71794221996959E-2</c:v>
                </c:pt>
                <c:pt idx="538" formatCode="0">
                  <c:v>2.6672579827673602E-2</c:v>
                </c:pt>
                <c:pt idx="539" formatCode="0">
                  <c:v>2.59123162696401E-2</c:v>
                </c:pt>
                <c:pt idx="540" formatCode="0">
                  <c:v>2.3156360871768901E-2</c:v>
                </c:pt>
                <c:pt idx="541" formatCode="0">
                  <c:v>2.24277749619868E-2</c:v>
                </c:pt>
                <c:pt idx="542" formatCode="0">
                  <c:v>2.3631525595539798E-2</c:v>
                </c:pt>
                <c:pt idx="543" formatCode="0">
                  <c:v>2.4803598580841399E-2</c:v>
                </c:pt>
                <c:pt idx="544" formatCode="0">
                  <c:v>2.4106690319310699E-2</c:v>
                </c:pt>
                <c:pt idx="545" formatCode="0">
                  <c:v>2.5880638621388698E-2</c:v>
                </c:pt>
                <c:pt idx="546" formatCode="0">
                  <c:v>2.6387480993411001E-2</c:v>
                </c:pt>
                <c:pt idx="547" formatCode="0">
                  <c:v>2.6894323365433299E-2</c:v>
                </c:pt>
                <c:pt idx="548" formatCode="0">
                  <c:v>2.54688291941206E-2</c:v>
                </c:pt>
                <c:pt idx="549" formatCode="0">
                  <c:v>2.49303091738469E-2</c:v>
                </c:pt>
                <c:pt idx="550" formatCode="0">
                  <c:v>2.17942219969589E-2</c:v>
                </c:pt>
                <c:pt idx="551" formatCode="0">
                  <c:v>1.7707805372529101E-2</c:v>
                </c:pt>
                <c:pt idx="552" formatCode="0">
                  <c:v>1.2480993411049199E-2</c:v>
                </c:pt>
                <c:pt idx="553" formatCode="0">
                  <c:v>7.8877344145970602E-3</c:v>
                </c:pt>
                <c:pt idx="554" formatCode="0">
                  <c:v>5.8286872782564603E-3</c:v>
                </c:pt>
                <c:pt idx="555" formatCode="0">
                  <c:v>3.6746071971616801E-3</c:v>
                </c:pt>
                <c:pt idx="556" formatCode="0">
                  <c:v>3.13608717688799E-3</c:v>
                </c:pt>
                <c:pt idx="557" formatCode="0">
                  <c:v>2.8193106943740498E-3</c:v>
                </c:pt>
                <c:pt idx="558" formatCode="0">
                  <c:v>3.8963507349214399E-3</c:v>
                </c:pt>
                <c:pt idx="559" formatCode="0">
                  <c:v>3.6112519006588901E-3</c:v>
                </c:pt>
                <c:pt idx="560" formatCode="0">
                  <c:v>4.8466801824632501E-3</c:v>
                </c:pt>
                <c:pt idx="561" formatCode="0">
                  <c:v>4.6566142929548903E-3</c:v>
                </c:pt>
                <c:pt idx="562" formatCode="0">
                  <c:v>4.7833248859604598E-3</c:v>
                </c:pt>
                <c:pt idx="563" formatCode="0">
                  <c:v>4.8783578307146497E-3</c:v>
                </c:pt>
                <c:pt idx="564" formatCode="0">
                  <c:v>5.70197668525089E-3</c:v>
                </c:pt>
                <c:pt idx="565" formatCode="0">
                  <c:v>6.1137861125189997E-3</c:v>
                </c:pt>
                <c:pt idx="566" formatCode="0">
                  <c:v>5.8603649265078503E-3</c:v>
                </c:pt>
                <c:pt idx="567" formatCode="0">
                  <c:v>5.70197668525089E-3</c:v>
                </c:pt>
                <c:pt idx="568" formatCode="0">
                  <c:v>4.3398378104409496E-3</c:v>
                </c:pt>
                <c:pt idx="569" formatCode="0">
                  <c:v>5.5752660922453101E-3</c:v>
                </c:pt>
                <c:pt idx="570" formatCode="0">
                  <c:v>7.4125696908261497E-3</c:v>
                </c:pt>
                <c:pt idx="571" formatCode="0">
                  <c:v>7.9510897110998402E-3</c:v>
                </c:pt>
                <c:pt idx="572" formatCode="0">
                  <c:v>7.6026355803345104E-3</c:v>
                </c:pt>
                <c:pt idx="573" formatCode="0">
                  <c:v>7.3492143943233602E-3</c:v>
                </c:pt>
                <c:pt idx="574" formatCode="0">
                  <c:v>6.2404967055245796E-3</c:v>
                </c:pt>
                <c:pt idx="575" formatCode="0">
                  <c:v>6.7790167257982701E-3</c:v>
                </c:pt>
                <c:pt idx="576" formatCode="0">
                  <c:v>7.0957932083122099E-3</c:v>
                </c:pt>
                <c:pt idx="577" formatCode="0">
                  <c:v>6.87404967055246E-3</c:v>
                </c:pt>
                <c:pt idx="578" formatCode="0">
                  <c:v>1.28294475418145E-2</c:v>
                </c:pt>
                <c:pt idx="579" formatCode="0">
                  <c:v>1.34946781550938E-2</c:v>
                </c:pt>
                <c:pt idx="580" formatCode="0">
                  <c:v>1.48884946781551E-2</c:v>
                </c:pt>
                <c:pt idx="581" formatCode="0">
                  <c:v>1.6979219462747101E-2</c:v>
                </c:pt>
                <c:pt idx="582" formatCode="0">
                  <c:v>2.0400405473897602E-2</c:v>
                </c:pt>
                <c:pt idx="583" formatCode="0">
                  <c:v>2.09072478459199E-2</c:v>
                </c:pt>
                <c:pt idx="584" formatCode="0">
                  <c:v>2.18892549417131E-2</c:v>
                </c:pt>
                <c:pt idx="585" formatCode="0">
                  <c:v>2.2649518499746599E-2</c:v>
                </c:pt>
                <c:pt idx="586" formatCode="0">
                  <c:v>1.52369488089204E-2</c:v>
                </c:pt>
                <c:pt idx="587" formatCode="0">
                  <c:v>1.6028890015205299E-2</c:v>
                </c:pt>
                <c:pt idx="588" formatCode="0">
                  <c:v>1.7992904206791699E-2</c:v>
                </c:pt>
                <c:pt idx="589" formatCode="0">
                  <c:v>1.9228332488596001E-2</c:v>
                </c:pt>
                <c:pt idx="590" formatCode="0">
                  <c:v>1.8087937151545899E-2</c:v>
                </c:pt>
                <c:pt idx="591" formatCode="0">
                  <c:v>2.1192346680182501E-2</c:v>
                </c:pt>
                <c:pt idx="592" formatCode="0">
                  <c:v>2.7432843385706999E-2</c:v>
                </c:pt>
                <c:pt idx="593" formatCode="0">
                  <c:v>3.4370248352762298E-2</c:v>
                </c:pt>
                <c:pt idx="594" formatCode="0">
                  <c:v>3.7221236695387697E-2</c:v>
                </c:pt>
                <c:pt idx="595" formatCode="0">
                  <c:v>3.8963507349214402E-2</c:v>
                </c:pt>
                <c:pt idx="596" formatCode="0">
                  <c:v>3.8868474404460202E-2</c:v>
                </c:pt>
                <c:pt idx="597" formatCode="0">
                  <c:v>3.8520020273694902E-2</c:v>
                </c:pt>
                <c:pt idx="598" formatCode="0">
                  <c:v>4.5330714647744498E-2</c:v>
                </c:pt>
                <c:pt idx="599" formatCode="0">
                  <c:v>4.6471109984794701E-2</c:v>
                </c:pt>
                <c:pt idx="600" formatCode="0">
                  <c:v>4.2511403953370497E-2</c:v>
                </c:pt>
                <c:pt idx="601" formatCode="0">
                  <c:v>3.7252914343639101E-2</c:v>
                </c:pt>
                <c:pt idx="602" formatCode="0">
                  <c:v>3.7157881398884901E-2</c:v>
                </c:pt>
                <c:pt idx="603" formatCode="0">
                  <c:v>3.6334262544348697E-2</c:v>
                </c:pt>
                <c:pt idx="604" formatCode="0">
                  <c:v>3.5383933096806902E-2</c:v>
                </c:pt>
                <c:pt idx="605" formatCode="0">
                  <c:v>3.60491637100862E-2</c:v>
                </c:pt>
                <c:pt idx="606" formatCode="0">
                  <c:v>3.7094526102382203E-2</c:v>
                </c:pt>
                <c:pt idx="607" formatCode="0">
                  <c:v>5.6924733907754703E-2</c:v>
                </c:pt>
                <c:pt idx="608" formatCode="0">
                  <c:v>6.30385200202737E-2</c:v>
                </c:pt>
                <c:pt idx="609" formatCode="0">
                  <c:v>6.6237962493664496E-2</c:v>
                </c:pt>
                <c:pt idx="610" formatCode="0">
                  <c:v>7.0419412062848394E-2</c:v>
                </c:pt>
                <c:pt idx="611" formatCode="0">
                  <c:v>6.9659148504814999E-2</c:v>
                </c:pt>
                <c:pt idx="612" formatCode="0">
                  <c:v>7.4917638114546395E-2</c:v>
                </c:pt>
                <c:pt idx="613" formatCode="0">
                  <c:v>7.9986061834769404E-2</c:v>
                </c:pt>
                <c:pt idx="614" formatCode="0">
                  <c:v>7.7578560567663504E-2</c:v>
                </c:pt>
                <c:pt idx="615" formatCode="0">
                  <c:v>5.87303598580841E-2</c:v>
                </c:pt>
                <c:pt idx="616" formatCode="0">
                  <c:v>5.31867714140902E-2</c:v>
                </c:pt>
                <c:pt idx="617" formatCode="0">
                  <c:v>4.9987328940699398E-2</c:v>
                </c:pt>
                <c:pt idx="618" formatCode="0">
                  <c:v>4.6566142929548901E-2</c:v>
                </c:pt>
                <c:pt idx="619" formatCode="0">
                  <c:v>5.0399138367967597E-2</c:v>
                </c:pt>
                <c:pt idx="620" formatCode="0">
                  <c:v>4.6471109984794701E-2</c:v>
                </c:pt>
                <c:pt idx="621" formatCode="0">
                  <c:v>4.0800810947795203E-2</c:v>
                </c:pt>
                <c:pt idx="622" formatCode="0">
                  <c:v>3.80131779016726E-2</c:v>
                </c:pt>
                <c:pt idx="623" formatCode="0">
                  <c:v>3.8203243791180903E-2</c:v>
                </c:pt>
                <c:pt idx="624" formatCode="0">
                  <c:v>3.4560314242270601E-2</c:v>
                </c:pt>
                <c:pt idx="625" formatCode="0">
                  <c:v>3.1265838824125702E-2</c:v>
                </c:pt>
                <c:pt idx="626" formatCode="0">
                  <c:v>3.7126203750633503E-2</c:v>
                </c:pt>
                <c:pt idx="627" formatCode="0">
                  <c:v>4.1117587430309202E-2</c:v>
                </c:pt>
                <c:pt idx="628" formatCode="0">
                  <c:v>3.9882159148504799E-2</c:v>
                </c:pt>
                <c:pt idx="629" formatCode="0">
                  <c:v>4.1371008616320301E-2</c:v>
                </c:pt>
                <c:pt idx="630" formatCode="0">
                  <c:v>3.9280283831728303E-2</c:v>
                </c:pt>
                <c:pt idx="631" formatCode="0">
                  <c:v>3.4053471870248299E-2</c:v>
                </c:pt>
                <c:pt idx="632" formatCode="0">
                  <c:v>3.7854789660415597E-2</c:v>
                </c:pt>
                <c:pt idx="633" formatCode="0">
                  <c:v>4.5520780537252899E-2</c:v>
                </c:pt>
                <c:pt idx="634" formatCode="0">
                  <c:v>4.2638114546376102E-2</c:v>
                </c:pt>
                <c:pt idx="635" formatCode="0">
                  <c:v>4.01672579827674E-2</c:v>
                </c:pt>
                <c:pt idx="636" formatCode="0">
                  <c:v>4.3081601621895602E-2</c:v>
                </c:pt>
                <c:pt idx="637" formatCode="0">
                  <c:v>3.9470349721236697E-2</c:v>
                </c:pt>
                <c:pt idx="638" formatCode="0">
                  <c:v>3.8900152052711599E-2</c:v>
                </c:pt>
                <c:pt idx="639" formatCode="0">
                  <c:v>4.1529396857577297E-2</c:v>
                </c:pt>
                <c:pt idx="640" formatCode="0">
                  <c:v>5.2901672579827697E-2</c:v>
                </c:pt>
                <c:pt idx="641" formatCode="0">
                  <c:v>4.5964267612772398E-2</c:v>
                </c:pt>
                <c:pt idx="642" formatCode="0">
                  <c:v>4.1339330968068903E-2</c:v>
                </c:pt>
                <c:pt idx="643" formatCode="0">
                  <c:v>3.3546629498225997E-2</c:v>
                </c:pt>
                <c:pt idx="644" formatCode="0">
                  <c:v>2.76229092752154E-2</c:v>
                </c:pt>
                <c:pt idx="645" formatCode="0">
                  <c:v>2.7591231626963999E-2</c:v>
                </c:pt>
                <c:pt idx="646" formatCode="0">
                  <c:v>2.5247085656360899E-2</c:v>
                </c:pt>
                <c:pt idx="647" formatCode="0">
                  <c:v>2.9080081094779501E-2</c:v>
                </c:pt>
                <c:pt idx="648" formatCode="0">
                  <c:v>1.76761277242777E-2</c:v>
                </c:pt>
                <c:pt idx="649" formatCode="0">
                  <c:v>2.6482513938165201E-2</c:v>
                </c:pt>
                <c:pt idx="650" formatCode="0">
                  <c:v>2.79080081094779E-2</c:v>
                </c:pt>
                <c:pt idx="651" formatCode="0">
                  <c:v>3.2342878864673102E-2</c:v>
                </c:pt>
                <c:pt idx="652" formatCode="0">
                  <c:v>3.60491637100862E-2</c:v>
                </c:pt>
                <c:pt idx="653" formatCode="0">
                  <c:v>3.7981500253421202E-2</c:v>
                </c:pt>
                <c:pt idx="654" formatCode="0">
                  <c:v>4.6629498226051697E-2</c:v>
                </c:pt>
                <c:pt idx="655" formatCode="0">
                  <c:v>5.7178155093765802E-2</c:v>
                </c:pt>
                <c:pt idx="656" formatCode="0">
                  <c:v>6.4083882412569695E-2</c:v>
                </c:pt>
                <c:pt idx="657" formatCode="0">
                  <c:v>5.99974657881399E-2</c:v>
                </c:pt>
                <c:pt idx="658" formatCode="0">
                  <c:v>5.9363912823112E-2</c:v>
                </c:pt>
                <c:pt idx="659" formatCode="0">
                  <c:v>5.7019766852508903E-2</c:v>
                </c:pt>
                <c:pt idx="660" formatCode="0">
                  <c:v>5.50557526609224E-2</c:v>
                </c:pt>
                <c:pt idx="661" formatCode="0">
                  <c:v>5.8350228079067402E-2</c:v>
                </c:pt>
                <c:pt idx="662" formatCode="0">
                  <c:v>5.1729599594526103E-2</c:v>
                </c:pt>
                <c:pt idx="663" formatCode="0">
                  <c:v>3.6144196654840297E-2</c:v>
                </c:pt>
                <c:pt idx="664" formatCode="0">
                  <c:v>3.13925494171313E-2</c:v>
                </c:pt>
                <c:pt idx="665" formatCode="0">
                  <c:v>2.9840344652812999E-2</c:v>
                </c:pt>
                <c:pt idx="666" formatCode="0">
                  <c:v>2.9080081094779501E-2</c:v>
                </c:pt>
                <c:pt idx="667" formatCode="0">
                  <c:v>3.1265838824125702E-2</c:v>
                </c:pt>
                <c:pt idx="668" formatCode="0">
                  <c:v>3.2406234161175898E-2</c:v>
                </c:pt>
                <c:pt idx="669" formatCode="0">
                  <c:v>2.8414850481500199E-2</c:v>
                </c:pt>
                <c:pt idx="670" formatCode="0">
                  <c:v>2.9460212873796202E-2</c:v>
                </c:pt>
                <c:pt idx="671" formatCode="0">
                  <c:v>2.9365179929042098E-2</c:v>
                </c:pt>
                <c:pt idx="672" formatCode="0">
                  <c:v>2.5247085656360899E-2</c:v>
                </c:pt>
                <c:pt idx="673" formatCode="0">
                  <c:v>2.32197161682717E-2</c:v>
                </c:pt>
                <c:pt idx="674" formatCode="0">
                  <c:v>2.3188038520020299E-2</c:v>
                </c:pt>
                <c:pt idx="675" formatCode="0">
                  <c:v>2.33147491130258E-2</c:v>
                </c:pt>
                <c:pt idx="676" formatCode="0">
                  <c:v>2.3568170299036999E-2</c:v>
                </c:pt>
                <c:pt idx="677" formatCode="0">
                  <c:v>2.6609224531170799E-2</c:v>
                </c:pt>
                <c:pt idx="678" formatCode="0">
                  <c:v>2.7939685757729298E-2</c:v>
                </c:pt>
                <c:pt idx="679" formatCode="0">
                  <c:v>3.0727318803851999E-2</c:v>
                </c:pt>
                <c:pt idx="680" formatCode="0">
                  <c:v>3.5288900152052702E-2</c:v>
                </c:pt>
                <c:pt idx="681" formatCode="0">
                  <c:v>3.9977192093258999E-2</c:v>
                </c:pt>
                <c:pt idx="682" formatCode="0">
                  <c:v>4.1466041561074501E-2</c:v>
                </c:pt>
                <c:pt idx="683" formatCode="0">
                  <c:v>4.2606436898124697E-2</c:v>
                </c:pt>
                <c:pt idx="684" formatCode="0">
                  <c:v>4.4602128737962501E-2</c:v>
                </c:pt>
                <c:pt idx="685" formatCode="0">
                  <c:v>4.1275975671566101E-2</c:v>
                </c:pt>
                <c:pt idx="686" formatCode="0">
                  <c:v>4.0389001520527101E-2</c:v>
                </c:pt>
                <c:pt idx="687" formatCode="0">
                  <c:v>3.7126203750633503E-2</c:v>
                </c:pt>
                <c:pt idx="688" formatCode="0">
                  <c:v>3.3483274201723298E-2</c:v>
                </c:pt>
                <c:pt idx="689" formatCode="0">
                  <c:v>3.0030410542321299E-2</c:v>
                </c:pt>
                <c:pt idx="690" formatCode="0">
                  <c:v>3.8139888494678101E-2</c:v>
                </c:pt>
                <c:pt idx="691" formatCode="0">
                  <c:v>4.7484794728839298E-2</c:v>
                </c:pt>
                <c:pt idx="692" formatCode="0">
                  <c:v>5.9744044602128697E-2</c:v>
                </c:pt>
                <c:pt idx="693" formatCode="0">
                  <c:v>6.8803852002027294E-2</c:v>
                </c:pt>
                <c:pt idx="694" formatCode="0">
                  <c:v>8.5814749113025807E-2</c:v>
                </c:pt>
                <c:pt idx="695" formatCode="0">
                  <c:v>9.1263304612265506E-2</c:v>
                </c:pt>
                <c:pt idx="696" formatCode="0">
                  <c:v>0.107355549923974</c:v>
                </c:pt>
                <c:pt idx="697" formatCode="0">
                  <c:v>0.114483020780537</c:v>
                </c:pt>
                <c:pt idx="698" formatCode="0">
                  <c:v>0.106215154586923</c:v>
                </c:pt>
                <c:pt idx="699" formatCode="0">
                  <c:v>9.5349721236695301E-2</c:v>
                </c:pt>
                <c:pt idx="700" formatCode="0">
                  <c:v>7.8053725291434298E-2</c:v>
                </c:pt>
                <c:pt idx="701" formatCode="0">
                  <c:v>7.3682209832741999E-2</c:v>
                </c:pt>
                <c:pt idx="702" formatCode="0">
                  <c:v>6.5224277749619905E-2</c:v>
                </c:pt>
                <c:pt idx="703" formatCode="0">
                  <c:v>8.0334515965534703E-2</c:v>
                </c:pt>
                <c:pt idx="704" formatCode="0">
                  <c:v>8.6923466801824598E-2</c:v>
                </c:pt>
                <c:pt idx="705" formatCode="0">
                  <c:v>9.4937911809427206E-2</c:v>
                </c:pt>
                <c:pt idx="706" formatCode="0">
                  <c:v>0.107513938165231</c:v>
                </c:pt>
                <c:pt idx="707" formatCode="0">
                  <c:v>0.11236061834769399</c:v>
                </c:pt>
                <c:pt idx="708" formatCode="0">
                  <c:v>0.130543588443994</c:v>
                </c:pt>
                <c:pt idx="709" formatCode="0">
                  <c:v>0.13868474404460199</c:v>
                </c:pt>
                <c:pt idx="710" formatCode="0">
                  <c:v>0.148758236188545</c:v>
                </c:pt>
                <c:pt idx="711" formatCode="0">
                  <c:v>0.147427774961987</c:v>
                </c:pt>
                <c:pt idx="712" formatCode="0">
                  <c:v>0.142771160669032</c:v>
                </c:pt>
                <c:pt idx="713" formatCode="0">
                  <c:v>0.14479853015712099</c:v>
                </c:pt>
                <c:pt idx="714" formatCode="0">
                  <c:v>0.137100861632032</c:v>
                </c:pt>
                <c:pt idx="715" formatCode="0">
                  <c:v>0.14555879371515501</c:v>
                </c:pt>
                <c:pt idx="716" formatCode="0">
                  <c:v>0.13979346173340099</c:v>
                </c:pt>
                <c:pt idx="717" formatCode="0">
                  <c:v>0.14128231120121601</c:v>
                </c:pt>
                <c:pt idx="718" formatCode="0">
                  <c:v>0.13374303091738499</c:v>
                </c:pt>
                <c:pt idx="719" formatCode="0">
                  <c:v>0.13162062848454101</c:v>
                </c:pt>
                <c:pt idx="720" formatCode="0">
                  <c:v>0.12914977192093299</c:v>
                </c:pt>
                <c:pt idx="721" formatCode="0">
                  <c:v>0.12379624936644699</c:v>
                </c:pt>
                <c:pt idx="722" formatCode="0">
                  <c:v>0.127660922453117</c:v>
                </c:pt>
                <c:pt idx="723" formatCode="0">
                  <c:v>0.11502154080081101</c:v>
                </c:pt>
                <c:pt idx="724" formatCode="0">
                  <c:v>0.10830587937151499</c:v>
                </c:pt>
                <c:pt idx="725" formatCode="0">
                  <c:v>0.10250886974150999</c:v>
                </c:pt>
                <c:pt idx="726" formatCode="0">
                  <c:v>9.2688798783578302E-2</c:v>
                </c:pt>
                <c:pt idx="727" formatCode="0">
                  <c:v>7.8307146477445494E-2</c:v>
                </c:pt>
                <c:pt idx="728" formatCode="0">
                  <c:v>6.6523061327926999E-2</c:v>
                </c:pt>
                <c:pt idx="729" formatCode="0">
                  <c:v>5.8952103395843898E-2</c:v>
                </c:pt>
                <c:pt idx="730" formatCode="0">
                  <c:v>5.4327166751140403E-2</c:v>
                </c:pt>
                <c:pt idx="731" formatCode="0">
                  <c:v>6.1803091738469297E-2</c:v>
                </c:pt>
                <c:pt idx="732" formatCode="0">
                  <c:v>7.8497212366953895E-2</c:v>
                </c:pt>
                <c:pt idx="733" formatCode="0">
                  <c:v>8.3122149011657404E-2</c:v>
                </c:pt>
                <c:pt idx="734" formatCode="0">
                  <c:v>8.5783071464774402E-2</c:v>
                </c:pt>
                <c:pt idx="735" formatCode="0">
                  <c:v>9.7852255448555497E-2</c:v>
                </c:pt>
                <c:pt idx="736" formatCode="0">
                  <c:v>9.5888241256969098E-2</c:v>
                </c:pt>
                <c:pt idx="737" formatCode="0">
                  <c:v>9.5381398884946803E-2</c:v>
                </c:pt>
                <c:pt idx="738" formatCode="0">
                  <c:v>0.10225544855549901</c:v>
                </c:pt>
                <c:pt idx="739" formatCode="0">
                  <c:v>0.10425114039533701</c:v>
                </c:pt>
                <c:pt idx="740" formatCode="0">
                  <c:v>0.101051697921946</c:v>
                </c:pt>
                <c:pt idx="741" formatCode="0">
                  <c:v>9.6458438925494105E-2</c:v>
                </c:pt>
                <c:pt idx="742" formatCode="0">
                  <c:v>9.7472123669538696E-2</c:v>
                </c:pt>
                <c:pt idx="743" formatCode="0">
                  <c:v>8.8760770400405503E-2</c:v>
                </c:pt>
                <c:pt idx="744" formatCode="0">
                  <c:v>9.3417384693360306E-2</c:v>
                </c:pt>
                <c:pt idx="745" formatCode="0">
                  <c:v>0.10025975671566099</c:v>
                </c:pt>
                <c:pt idx="746" formatCode="0">
                  <c:v>0.10184363912823099</c:v>
                </c:pt>
                <c:pt idx="747" formatCode="0">
                  <c:v>9.3829194120628498E-2</c:v>
                </c:pt>
                <c:pt idx="748" formatCode="0">
                  <c:v>7.9162442980233103E-2</c:v>
                </c:pt>
                <c:pt idx="749" formatCode="0">
                  <c:v>7.1211353269133304E-2</c:v>
                </c:pt>
                <c:pt idx="750" formatCode="0">
                  <c:v>6.9120628484541299E-2</c:v>
                </c:pt>
                <c:pt idx="751" formatCode="0">
                  <c:v>6.7663456664977195E-2</c:v>
                </c:pt>
                <c:pt idx="752" formatCode="0">
                  <c:v>7.9447541814495704E-2</c:v>
                </c:pt>
                <c:pt idx="753" formatCode="0">
                  <c:v>8.1094779523568195E-2</c:v>
                </c:pt>
                <c:pt idx="754" formatCode="0">
                  <c:v>8.5688038520020299E-2</c:v>
                </c:pt>
                <c:pt idx="755" formatCode="0">
                  <c:v>9.3163963507349207E-2</c:v>
                </c:pt>
                <c:pt idx="756" formatCode="0">
                  <c:v>0.11860111505321801</c:v>
                </c:pt>
                <c:pt idx="757" formatCode="0">
                  <c:v>0.12490496705524599</c:v>
                </c:pt>
                <c:pt idx="758" formatCode="0">
                  <c:v>0.151704257475925</c:v>
                </c:pt>
                <c:pt idx="759" formatCode="0">
                  <c:v>0.15632919412062801</c:v>
                </c:pt>
                <c:pt idx="760" formatCode="0">
                  <c:v>0.14245438418651801</c:v>
                </c:pt>
                <c:pt idx="761" formatCode="0">
                  <c:v>0.13763938165230599</c:v>
                </c:pt>
                <c:pt idx="762" formatCode="0">
                  <c:v>0.12642549417131299</c:v>
                </c:pt>
                <c:pt idx="763" formatCode="0">
                  <c:v>0.12541180942726801</c:v>
                </c:pt>
                <c:pt idx="764" formatCode="0">
                  <c:v>0.1090978205778</c:v>
                </c:pt>
                <c:pt idx="765" formatCode="0">
                  <c:v>0.110966801824633</c:v>
                </c:pt>
                <c:pt idx="766" formatCode="0">
                  <c:v>8.6575012671059298E-2</c:v>
                </c:pt>
                <c:pt idx="767" formatCode="0">
                  <c:v>8.5593005575266098E-2</c:v>
                </c:pt>
                <c:pt idx="768" formatCode="0">
                  <c:v>8.9964521033958397E-2</c:v>
                </c:pt>
                <c:pt idx="769" formatCode="0">
                  <c:v>8.9426001013684697E-2</c:v>
                </c:pt>
                <c:pt idx="770" formatCode="0">
                  <c:v>8.8190572731880398E-2</c:v>
                </c:pt>
                <c:pt idx="771" formatCode="0">
                  <c:v>8.0714647744551393E-2</c:v>
                </c:pt>
                <c:pt idx="772" formatCode="0">
                  <c:v>7.4347440446021304E-2</c:v>
                </c:pt>
                <c:pt idx="773" formatCode="0">
                  <c:v>7.13697415103903E-2</c:v>
                </c:pt>
                <c:pt idx="774" formatCode="0">
                  <c:v>7.1116320324379104E-2</c:v>
                </c:pt>
                <c:pt idx="775" formatCode="0">
                  <c:v>7.3302078053725295E-2</c:v>
                </c:pt>
                <c:pt idx="776" formatCode="0">
                  <c:v>6.8898884946781494E-2</c:v>
                </c:pt>
                <c:pt idx="777" formatCode="0">
                  <c:v>7.0039280283831704E-2</c:v>
                </c:pt>
                <c:pt idx="778" formatCode="0">
                  <c:v>6.6364673086670004E-2</c:v>
                </c:pt>
                <c:pt idx="779" formatCode="0">
                  <c:v>6.8392042574759199E-2</c:v>
                </c:pt>
                <c:pt idx="780" formatCode="0">
                  <c:v>8.0366193613786094E-2</c:v>
                </c:pt>
                <c:pt idx="781" formatCode="0">
                  <c:v>8.6068170299037003E-2</c:v>
                </c:pt>
                <c:pt idx="782" formatCode="0">
                  <c:v>9.7852255448555497E-2</c:v>
                </c:pt>
                <c:pt idx="783" formatCode="0">
                  <c:v>9.3987582361885397E-2</c:v>
                </c:pt>
                <c:pt idx="784" formatCode="0">
                  <c:v>9.4304358844399402E-2</c:v>
                </c:pt>
                <c:pt idx="785" formatCode="0">
                  <c:v>8.8570704510897103E-2</c:v>
                </c:pt>
                <c:pt idx="786" formatCode="0">
                  <c:v>9.5064622402432797E-2</c:v>
                </c:pt>
                <c:pt idx="787" formatCode="0">
                  <c:v>9.8390775468829197E-2</c:v>
                </c:pt>
                <c:pt idx="788" formatCode="0">
                  <c:v>8.8032184490623402E-2</c:v>
                </c:pt>
                <c:pt idx="789" formatCode="0">
                  <c:v>8.2710339584389295E-2</c:v>
                </c:pt>
                <c:pt idx="790" formatCode="0">
                  <c:v>7.0102635580334499E-2</c:v>
                </c:pt>
                <c:pt idx="791" formatCode="0">
                  <c:v>7.0989609731373499E-2</c:v>
                </c:pt>
                <c:pt idx="792" formatCode="0">
                  <c:v>6.8011910795742495E-2</c:v>
                </c:pt>
                <c:pt idx="793" formatCode="0">
                  <c:v>6.6871515458692299E-2</c:v>
                </c:pt>
                <c:pt idx="794" formatCode="0">
                  <c:v>7.3555499239736394E-2</c:v>
                </c:pt>
                <c:pt idx="795" formatCode="0">
                  <c:v>8.6004815002534193E-2</c:v>
                </c:pt>
                <c:pt idx="796" formatCode="0">
                  <c:v>9.0186264571718203E-2</c:v>
                </c:pt>
                <c:pt idx="797" formatCode="0">
                  <c:v>9.1675114039533698E-2</c:v>
                </c:pt>
                <c:pt idx="798" formatCode="0">
                  <c:v>8.9204257475925003E-2</c:v>
                </c:pt>
                <c:pt idx="799" formatCode="0">
                  <c:v>9.0376330461226506E-2</c:v>
                </c:pt>
                <c:pt idx="800" formatCode="0">
                  <c:v>9.4272681196147998E-2</c:v>
                </c:pt>
                <c:pt idx="801" formatCode="0">
                  <c:v>0.10450456158134799</c:v>
                </c:pt>
                <c:pt idx="802" formatCode="0">
                  <c:v>0.10878104409528599</c:v>
                </c:pt>
                <c:pt idx="803" formatCode="0">
                  <c:v>0.106658641662443</c:v>
                </c:pt>
                <c:pt idx="804" formatCode="0">
                  <c:v>0.112740750126711</c:v>
                </c:pt>
                <c:pt idx="805" formatCode="0">
                  <c:v>0.119361378611252</c:v>
                </c:pt>
                <c:pt idx="806" formatCode="0">
                  <c:v>0.11993157627977701</c:v>
                </c:pt>
                <c:pt idx="807" formatCode="0">
                  <c:v>0.11454637607704</c:v>
                </c:pt>
                <c:pt idx="808" formatCode="0">
                  <c:v>0.118569437404967</c:v>
                </c:pt>
                <c:pt idx="809" formatCode="0">
                  <c:v>0.115179929042068</c:v>
                </c:pt>
                <c:pt idx="810" formatCode="0">
                  <c:v>0.109161175874303</c:v>
                </c:pt>
                <c:pt idx="811" formatCode="0">
                  <c:v>0.102002027369488</c:v>
                </c:pt>
                <c:pt idx="812" formatCode="0">
                  <c:v>9.5444754181449501E-2</c:v>
                </c:pt>
                <c:pt idx="813" formatCode="0">
                  <c:v>8.3850734921439393E-2</c:v>
                </c:pt>
                <c:pt idx="814" formatCode="0">
                  <c:v>8.1094779523568195E-2</c:v>
                </c:pt>
                <c:pt idx="815" formatCode="0">
                  <c:v>9.1104916371008607E-2</c:v>
                </c:pt>
                <c:pt idx="816" formatCode="0">
                  <c:v>9.0408008109477897E-2</c:v>
                </c:pt>
                <c:pt idx="817" formatCode="0">
                  <c:v>9.2752154080081098E-2</c:v>
                </c:pt>
                <c:pt idx="818" formatCode="0">
                  <c:v>9.0439685757729302E-2</c:v>
                </c:pt>
                <c:pt idx="819" formatCode="0">
                  <c:v>9.8010643689812493E-2</c:v>
                </c:pt>
                <c:pt idx="820" formatCode="0">
                  <c:v>9.9024328433857098E-2</c:v>
                </c:pt>
                <c:pt idx="821" formatCode="0">
                  <c:v>9.8327420172326402E-2</c:v>
                </c:pt>
                <c:pt idx="822" formatCode="0">
                  <c:v>0.1147681196148</c:v>
                </c:pt>
                <c:pt idx="823" formatCode="0">
                  <c:v>0.11454637607704</c:v>
                </c:pt>
                <c:pt idx="824" formatCode="0">
                  <c:v>0.110396604156107</c:v>
                </c:pt>
                <c:pt idx="825" formatCode="0">
                  <c:v>0.10985808413583401</c:v>
                </c:pt>
                <c:pt idx="826" formatCode="0">
                  <c:v>0.109572985301571</c:v>
                </c:pt>
                <c:pt idx="827" formatCode="0">
                  <c:v>9.7440446021287305E-2</c:v>
                </c:pt>
                <c:pt idx="828" formatCode="0">
                  <c:v>9.3100608210846397E-2</c:v>
                </c:pt>
                <c:pt idx="829" formatCode="0">
                  <c:v>0.100988342625443</c:v>
                </c:pt>
                <c:pt idx="830" formatCode="0">
                  <c:v>9.3797516472377093E-2</c:v>
                </c:pt>
                <c:pt idx="831" formatCode="0">
                  <c:v>9.2815509376583893E-2</c:v>
                </c:pt>
                <c:pt idx="832" formatCode="0">
                  <c:v>9.7377090724784607E-2</c:v>
                </c:pt>
                <c:pt idx="833" formatCode="0">
                  <c:v>9.8897617840851507E-2</c:v>
                </c:pt>
                <c:pt idx="834" formatCode="0">
                  <c:v>9.1706791687785102E-2</c:v>
                </c:pt>
                <c:pt idx="835" formatCode="0">
                  <c:v>8.9996198682209802E-2</c:v>
                </c:pt>
                <c:pt idx="836" formatCode="0">
                  <c:v>0.10206538266599099</c:v>
                </c:pt>
                <c:pt idx="837" formatCode="0">
                  <c:v>0.11882285859097801</c:v>
                </c:pt>
                <c:pt idx="838" formatCode="0">
                  <c:v>0.125380131779017</c:v>
                </c:pt>
                <c:pt idx="839" formatCode="0">
                  <c:v>0.118474404460213</c:v>
                </c:pt>
                <c:pt idx="840" formatCode="0">
                  <c:v>0.12585529650278801</c:v>
                </c:pt>
                <c:pt idx="841" formatCode="0">
                  <c:v>0.118759503294475</c:v>
                </c:pt>
                <c:pt idx="842" formatCode="0">
                  <c:v>0.130606943740497</c:v>
                </c:pt>
                <c:pt idx="843" formatCode="0">
                  <c:v>0.15211606690319299</c:v>
                </c:pt>
                <c:pt idx="844" formatCode="0">
                  <c:v>0.15284465281297499</c:v>
                </c:pt>
                <c:pt idx="845" formatCode="0">
                  <c:v>0.15556893056259499</c:v>
                </c:pt>
                <c:pt idx="846" formatCode="0">
                  <c:v>0.16127090724784601</c:v>
                </c:pt>
                <c:pt idx="847" formatCode="0">
                  <c:v>0.17048910288900199</c:v>
                </c:pt>
                <c:pt idx="848" formatCode="0">
                  <c:v>0.16766979219462699</c:v>
                </c:pt>
                <c:pt idx="849" formatCode="0">
                  <c:v>0.16804992397364399</c:v>
                </c:pt>
                <c:pt idx="850" formatCode="0">
                  <c:v>0.16922199695894599</c:v>
                </c:pt>
                <c:pt idx="851" formatCode="0">
                  <c:v>0.17197795235681701</c:v>
                </c:pt>
                <c:pt idx="852" formatCode="0">
                  <c:v>0.173118347693867</c:v>
                </c:pt>
                <c:pt idx="853" formatCode="0">
                  <c:v>0.17546249366447</c:v>
                </c:pt>
                <c:pt idx="854" formatCode="0">
                  <c:v>0.17663456664977201</c:v>
                </c:pt>
                <c:pt idx="855" formatCode="0">
                  <c:v>0.17071084642676099</c:v>
                </c:pt>
                <c:pt idx="856" formatCode="0">
                  <c:v>0.16960212873796199</c:v>
                </c:pt>
                <c:pt idx="857" formatCode="0">
                  <c:v>0.17397364419665501</c:v>
                </c:pt>
                <c:pt idx="858" formatCode="0">
                  <c:v>0.167859858084136</c:v>
                </c:pt>
                <c:pt idx="859" formatCode="0">
                  <c:v>0.15556893056259499</c:v>
                </c:pt>
                <c:pt idx="860" formatCode="0">
                  <c:v>0.15293968575772901</c:v>
                </c:pt>
                <c:pt idx="861" formatCode="0">
                  <c:v>0.13887480993411</c:v>
                </c:pt>
                <c:pt idx="862" formatCode="0">
                  <c:v>0.12892802838317299</c:v>
                </c:pt>
                <c:pt idx="863" formatCode="0">
                  <c:v>0.13969842878864699</c:v>
                </c:pt>
                <c:pt idx="864" formatCode="0">
                  <c:v>0.14793461733400901</c:v>
                </c:pt>
                <c:pt idx="865" formatCode="0">
                  <c:v>0.15160922453117101</c:v>
                </c:pt>
                <c:pt idx="866" formatCode="0">
                  <c:v>0.15056386213887499</c:v>
                </c:pt>
                <c:pt idx="867" formatCode="0">
                  <c:v>0.15100734921439399</c:v>
                </c:pt>
                <c:pt idx="868" formatCode="0">
                  <c:v>0.16716294982260499</c:v>
                </c:pt>
                <c:pt idx="869" formatCode="0">
                  <c:v>0.15224277749619899</c:v>
                </c:pt>
                <c:pt idx="870" formatCode="0">
                  <c:v>0.15477698935631001</c:v>
                </c:pt>
                <c:pt idx="871" formatCode="0">
                  <c:v>0.157913076533198</c:v>
                </c:pt>
                <c:pt idx="872" formatCode="0">
                  <c:v>0.15439685757729299</c:v>
                </c:pt>
                <c:pt idx="873" formatCode="0">
                  <c:v>0.149486822098327</c:v>
                </c:pt>
                <c:pt idx="874" formatCode="0">
                  <c:v>0.15145083628991399</c:v>
                </c:pt>
                <c:pt idx="875" formatCode="0">
                  <c:v>0.151039026862646</c:v>
                </c:pt>
                <c:pt idx="876" formatCode="0">
                  <c:v>0.12785098834262501</c:v>
                </c:pt>
                <c:pt idx="877" formatCode="0">
                  <c:v>0.134820070957932</c:v>
                </c:pt>
                <c:pt idx="878" formatCode="0">
                  <c:v>0.141092245311708</c:v>
                </c:pt>
                <c:pt idx="879" formatCode="0">
                  <c:v>0.13003674607197199</c:v>
                </c:pt>
                <c:pt idx="880" formatCode="0">
                  <c:v>0.12135707045109</c:v>
                </c:pt>
                <c:pt idx="881" formatCode="0">
                  <c:v>0.124524835276229</c:v>
                </c:pt>
                <c:pt idx="882" formatCode="0">
                  <c:v>0.124176381145464</c:v>
                </c:pt>
                <c:pt idx="883" formatCode="0">
                  <c:v>0.109066142929549</c:v>
                </c:pt>
                <c:pt idx="884" formatCode="0">
                  <c:v>0.10000633552965001</c:v>
                </c:pt>
                <c:pt idx="885" formatCode="0">
                  <c:v>9.6236695387734397E-2</c:v>
                </c:pt>
                <c:pt idx="886" formatCode="0">
                  <c:v>8.7557019766852498E-2</c:v>
                </c:pt>
                <c:pt idx="887" formatCode="0">
                  <c:v>8.0809680689305594E-2</c:v>
                </c:pt>
                <c:pt idx="888" formatCode="0">
                  <c:v>7.9986061834769404E-2</c:v>
                </c:pt>
                <c:pt idx="889" formatCode="0">
                  <c:v>7.5709579320831194E-2</c:v>
                </c:pt>
                <c:pt idx="890" formatCode="0">
                  <c:v>7.2320070957932095E-2</c:v>
                </c:pt>
                <c:pt idx="891" formatCode="0">
                  <c:v>7.28902686264572E-2</c:v>
                </c:pt>
                <c:pt idx="892" formatCode="0">
                  <c:v>7.7261784085149499E-2</c:v>
                </c:pt>
                <c:pt idx="893" formatCode="0">
                  <c:v>7.7641915864166203E-2</c:v>
                </c:pt>
                <c:pt idx="894" formatCode="0">
                  <c:v>7.4347440446021304E-2</c:v>
                </c:pt>
                <c:pt idx="895" formatCode="0">
                  <c:v>7.7230106436898094E-2</c:v>
                </c:pt>
                <c:pt idx="896" formatCode="0">
                  <c:v>7.0577800304105404E-2</c:v>
                </c:pt>
                <c:pt idx="897" formatCode="0">
                  <c:v>6.4780790674100294E-2</c:v>
                </c:pt>
                <c:pt idx="898" formatCode="0">
                  <c:v>5.7431576279776998E-2</c:v>
                </c:pt>
                <c:pt idx="899" formatCode="0">
                  <c:v>6.4305625950329404E-2</c:v>
                </c:pt>
                <c:pt idx="900" formatCode="0">
                  <c:v>6.2309934110491599E-2</c:v>
                </c:pt>
                <c:pt idx="901" formatCode="0">
                  <c:v>6.76001013684744E-2</c:v>
                </c:pt>
                <c:pt idx="902" formatCode="0">
                  <c:v>6.9279016725798295E-2</c:v>
                </c:pt>
                <c:pt idx="903" formatCode="0">
                  <c:v>7.0862899138368005E-2</c:v>
                </c:pt>
                <c:pt idx="904" formatCode="0">
                  <c:v>7.5899645210339595E-2</c:v>
                </c:pt>
                <c:pt idx="905" formatCode="0">
                  <c:v>7.6216421692853503E-2</c:v>
                </c:pt>
                <c:pt idx="906" formatCode="0">
                  <c:v>8.2868727825646193E-2</c:v>
                </c:pt>
                <c:pt idx="907" formatCode="0">
                  <c:v>7.9067410035478902E-2</c:v>
                </c:pt>
                <c:pt idx="908" formatCode="0">
                  <c:v>7.8465534718702504E-2</c:v>
                </c:pt>
                <c:pt idx="909" formatCode="0">
                  <c:v>7.5709579320831194E-2</c:v>
                </c:pt>
                <c:pt idx="910" formatCode="0">
                  <c:v>6.7124936644703495E-2</c:v>
                </c:pt>
                <c:pt idx="911" formatCode="0">
                  <c:v>6.2119868220983303E-2</c:v>
                </c:pt>
                <c:pt idx="912" formatCode="0">
                  <c:v>6.0821084642676097E-2</c:v>
                </c:pt>
                <c:pt idx="913" formatCode="0">
                  <c:v>7.0261023821591495E-2</c:v>
                </c:pt>
                <c:pt idx="914" formatCode="0">
                  <c:v>7.4569183983780998E-2</c:v>
                </c:pt>
                <c:pt idx="915" formatCode="0">
                  <c:v>7.5804612265585394E-2</c:v>
                </c:pt>
                <c:pt idx="916" formatCode="0">
                  <c:v>7.8718955904713603E-2</c:v>
                </c:pt>
                <c:pt idx="917" formatCode="0">
                  <c:v>7.4125696908261499E-2</c:v>
                </c:pt>
                <c:pt idx="918" formatCode="0">
                  <c:v>7.9700963000506803E-2</c:v>
                </c:pt>
                <c:pt idx="919" formatCode="0">
                  <c:v>8.8855803345159606E-2</c:v>
                </c:pt>
                <c:pt idx="920" formatCode="0">
                  <c:v>9.1896857577293406E-2</c:v>
                </c:pt>
                <c:pt idx="921" formatCode="0">
                  <c:v>9.5951596553471893E-2</c:v>
                </c:pt>
                <c:pt idx="922" formatCode="0">
                  <c:v>0.123289406994425</c:v>
                </c:pt>
                <c:pt idx="923" formatCode="0">
                  <c:v>0.123257729346173</c:v>
                </c:pt>
                <c:pt idx="924" formatCode="0">
                  <c:v>0.12069183983781</c:v>
                </c:pt>
                <c:pt idx="925" formatCode="0">
                  <c:v>0.120311708058794</c:v>
                </c:pt>
                <c:pt idx="926" formatCode="0">
                  <c:v>0.11796756208819099</c:v>
                </c:pt>
                <c:pt idx="927" formatCode="0">
                  <c:v>0.12227572225038</c:v>
                </c:pt>
                <c:pt idx="928" formatCode="0">
                  <c:v>0.12902306132792701</c:v>
                </c:pt>
                <c:pt idx="929" formatCode="0">
                  <c:v>0.14251773948302099</c:v>
                </c:pt>
                <c:pt idx="930" formatCode="0">
                  <c:v>0.12332108464267599</c:v>
                </c:pt>
                <c:pt idx="931" formatCode="0">
                  <c:v>0.126267105930056</c:v>
                </c:pt>
                <c:pt idx="932" formatCode="0">
                  <c:v>0.122940952863659</c:v>
                </c:pt>
                <c:pt idx="933" formatCode="0">
                  <c:v>0.124334769386721</c:v>
                </c:pt>
                <c:pt idx="934" formatCode="0">
                  <c:v>0.12243411049163699</c:v>
                </c:pt>
                <c:pt idx="935" formatCode="0">
                  <c:v>0.10985808413583401</c:v>
                </c:pt>
                <c:pt idx="936" formatCode="0">
                  <c:v>0.100323112012164</c:v>
                </c:pt>
                <c:pt idx="937" formatCode="0">
                  <c:v>7.4537506335529594E-2</c:v>
                </c:pt>
                <c:pt idx="938" formatCode="0">
                  <c:v>5.7684997465788097E-2</c:v>
                </c:pt>
                <c:pt idx="939" formatCode="0">
                  <c:v>5.4929042067916899E-2</c:v>
                </c:pt>
                <c:pt idx="940" formatCode="0">
                  <c:v>5.7463253928028403E-2</c:v>
                </c:pt>
                <c:pt idx="941" formatCode="0">
                  <c:v>6.4432336543334995E-2</c:v>
                </c:pt>
                <c:pt idx="942" formatCode="0">
                  <c:v>6.4749113025848903E-2</c:v>
                </c:pt>
                <c:pt idx="943" formatCode="0">
                  <c:v>6.4052204764318305E-2</c:v>
                </c:pt>
                <c:pt idx="944" formatCode="0">
                  <c:v>6.44640141915864E-2</c:v>
                </c:pt>
                <c:pt idx="945" formatCode="0">
                  <c:v>6.2975164723770904E-2</c:v>
                </c:pt>
                <c:pt idx="946" formatCode="0">
                  <c:v>6.1644703497212398E-2</c:v>
                </c:pt>
                <c:pt idx="947" formatCode="0">
                  <c:v>6.1454637607703998E-2</c:v>
                </c:pt>
                <c:pt idx="948" formatCode="0">
                  <c:v>6.3260263558033394E-2</c:v>
                </c:pt>
                <c:pt idx="949" formatCode="0">
                  <c:v>6.24049670552458E-2</c:v>
                </c:pt>
                <c:pt idx="950" formatCode="0">
                  <c:v>6.24049670552458E-2</c:v>
                </c:pt>
                <c:pt idx="951" formatCode="0">
                  <c:v>6.7441713127217404E-2</c:v>
                </c:pt>
                <c:pt idx="952" formatCode="0">
                  <c:v>6.4147237709072505E-2</c:v>
                </c:pt>
                <c:pt idx="953" formatCode="0">
                  <c:v>6.5604409528636595E-2</c:v>
                </c:pt>
                <c:pt idx="954" formatCode="0">
                  <c:v>6.8898884946781494E-2</c:v>
                </c:pt>
                <c:pt idx="955" formatCode="0">
                  <c:v>7.7800304105423199E-2</c:v>
                </c:pt>
                <c:pt idx="956" formatCode="0">
                  <c:v>8.0017739483020794E-2</c:v>
                </c:pt>
                <c:pt idx="957" formatCode="0">
                  <c:v>9.3385707045108901E-2</c:v>
                </c:pt>
                <c:pt idx="958" formatCode="0">
                  <c:v>9.5476431829700906E-2</c:v>
                </c:pt>
                <c:pt idx="959" formatCode="0">
                  <c:v>9.2815509376583893E-2</c:v>
                </c:pt>
                <c:pt idx="960" formatCode="0">
                  <c:v>0.100069690826153</c:v>
                </c:pt>
                <c:pt idx="961" formatCode="0">
                  <c:v>9.7377090724784607E-2</c:v>
                </c:pt>
                <c:pt idx="962" formatCode="0">
                  <c:v>9.5096300050684202E-2</c:v>
                </c:pt>
                <c:pt idx="963" formatCode="0">
                  <c:v>9.3100608210846397E-2</c:v>
                </c:pt>
                <c:pt idx="964" formatCode="0">
                  <c:v>9.4716168271667497E-2</c:v>
                </c:pt>
                <c:pt idx="965" formatCode="0">
                  <c:v>7.9067410035478999E-2</c:v>
                </c:pt>
                <c:pt idx="966" formatCode="0">
                  <c:v>8.0049417131272199E-2</c:v>
                </c:pt>
                <c:pt idx="967" formatCode="0">
                  <c:v>7.8307146477445494E-2</c:v>
                </c:pt>
                <c:pt idx="968" formatCode="0">
                  <c:v>7.3333755701976699E-2</c:v>
                </c:pt>
                <c:pt idx="969" formatCode="0">
                  <c:v>8.1981753674607194E-2</c:v>
                </c:pt>
                <c:pt idx="970" formatCode="0">
                  <c:v>9.4779523568170307E-2</c:v>
                </c:pt>
                <c:pt idx="971" formatCode="0">
                  <c:v>8.9489356310187507E-2</c:v>
                </c:pt>
                <c:pt idx="972" formatCode="0">
                  <c:v>8.4832742017232607E-2</c:v>
                </c:pt>
                <c:pt idx="973" formatCode="0">
                  <c:v>8.6448302078053693E-2</c:v>
                </c:pt>
                <c:pt idx="974" formatCode="0">
                  <c:v>8.1443233654333494E-2</c:v>
                </c:pt>
                <c:pt idx="975" formatCode="0">
                  <c:v>7.8465534718702504E-2</c:v>
                </c:pt>
                <c:pt idx="976" formatCode="0">
                  <c:v>7.6945007602635604E-2</c:v>
                </c:pt>
                <c:pt idx="977" formatCode="0">
                  <c:v>9.0598073998986298E-2</c:v>
                </c:pt>
                <c:pt idx="978" formatCode="0">
                  <c:v>8.9394323365433306E-2</c:v>
                </c:pt>
                <c:pt idx="979" formatCode="0">
                  <c:v>8.9806132792701499E-2</c:v>
                </c:pt>
                <c:pt idx="980" formatCode="0">
                  <c:v>9.6901926001013605E-2</c:v>
                </c:pt>
                <c:pt idx="981" formatCode="0">
                  <c:v>9.1073238722757202E-2</c:v>
                </c:pt>
                <c:pt idx="982" formatCode="0">
                  <c:v>9.1009883426254407E-2</c:v>
                </c:pt>
                <c:pt idx="983" formatCode="0">
                  <c:v>0.10675367460719699</c:v>
                </c:pt>
                <c:pt idx="984" formatCode="0">
                  <c:v>0.12040674100354801</c:v>
                </c:pt>
                <c:pt idx="985" formatCode="0">
                  <c:v>0.11749239736442001</c:v>
                </c:pt>
                <c:pt idx="986" formatCode="0">
                  <c:v>0.12870628484541299</c:v>
                </c:pt>
                <c:pt idx="987" formatCode="0">
                  <c:v>0.12978332488596001</c:v>
                </c:pt>
                <c:pt idx="988" formatCode="0">
                  <c:v>0.125665230613279</c:v>
                </c:pt>
                <c:pt idx="989" formatCode="0">
                  <c:v>0.12696401419158601</c:v>
                </c:pt>
                <c:pt idx="990" formatCode="0">
                  <c:v>0.13618220983274201</c:v>
                </c:pt>
                <c:pt idx="991" formatCode="0">
                  <c:v>0.125380131779017</c:v>
                </c:pt>
                <c:pt idx="992" formatCode="0">
                  <c:v>0.11204384186518</c:v>
                </c:pt>
                <c:pt idx="993" formatCode="0">
                  <c:v>0.105264825139382</c:v>
                </c:pt>
                <c:pt idx="994" formatCode="0">
                  <c:v>9.1231626964014198E-2</c:v>
                </c:pt>
                <c:pt idx="995" formatCode="0">
                  <c:v>8.6860111505321802E-2</c:v>
                </c:pt>
                <c:pt idx="996" formatCode="0">
                  <c:v>8.8032184490623402E-2</c:v>
                </c:pt>
                <c:pt idx="997" formatCode="0">
                  <c:v>9.4336036492650793E-2</c:v>
                </c:pt>
                <c:pt idx="998" formatCode="0">
                  <c:v>8.9806132792701499E-2</c:v>
                </c:pt>
                <c:pt idx="999" formatCode="0">
                  <c:v>9.2942219969589401E-2</c:v>
                </c:pt>
                <c:pt idx="1000" formatCode="0">
                  <c:v>9.0439685757729302E-2</c:v>
                </c:pt>
                <c:pt idx="1001" formatCode="0">
                  <c:v>8.7937151545869202E-2</c:v>
                </c:pt>
                <c:pt idx="1002" formatCode="0">
                  <c:v>7.9099087683730404E-2</c:v>
                </c:pt>
                <c:pt idx="1003" formatCode="0">
                  <c:v>8.6163203243791203E-2</c:v>
                </c:pt>
                <c:pt idx="1004" formatCode="0">
                  <c:v>8.4009123162696403E-2</c:v>
                </c:pt>
                <c:pt idx="1005" formatCode="0">
                  <c:v>8.0239483020780503E-2</c:v>
                </c:pt>
                <c:pt idx="1006" formatCode="0">
                  <c:v>7.7325139381652294E-2</c:v>
                </c:pt>
                <c:pt idx="1007" formatCode="0">
                  <c:v>7.1496452103395794E-2</c:v>
                </c:pt>
                <c:pt idx="1008" formatCode="0">
                  <c:v>7.1654840344652804E-2</c:v>
                </c:pt>
                <c:pt idx="1009" formatCode="0">
                  <c:v>6.25950329447542E-2</c:v>
                </c:pt>
                <c:pt idx="1010" formatCode="0">
                  <c:v>6.2563355296502796E-2</c:v>
                </c:pt>
                <c:pt idx="1011" formatCode="0">
                  <c:v>5.4865686771414103E-2</c:v>
                </c:pt>
                <c:pt idx="1012" formatCode="0">
                  <c:v>5.4865686771414103E-2</c:v>
                </c:pt>
                <c:pt idx="1013" formatCode="0">
                  <c:v>5.2363152559554003E-2</c:v>
                </c:pt>
                <c:pt idx="1014" formatCode="0">
                  <c:v>5.3756969082615298E-2</c:v>
                </c:pt>
                <c:pt idx="1015" formatCode="0">
                  <c:v>6.39254941713127E-2</c:v>
                </c:pt>
                <c:pt idx="1016" formatCode="0">
                  <c:v>6.6554738976178404E-2</c:v>
                </c:pt>
                <c:pt idx="1017" formatCode="0">
                  <c:v>6.8423720223010603E-2</c:v>
                </c:pt>
                <c:pt idx="1018" formatCode="0">
                  <c:v>6.8930562595032899E-2</c:v>
                </c:pt>
                <c:pt idx="1019" formatCode="0">
                  <c:v>6.6301317790167194E-2</c:v>
                </c:pt>
                <c:pt idx="1020" formatCode="0">
                  <c:v>6.5699442473390796E-2</c:v>
                </c:pt>
                <c:pt idx="1021" formatCode="0">
                  <c:v>6.30385200202737E-2</c:v>
                </c:pt>
                <c:pt idx="1022" formatCode="0">
                  <c:v>5.8952103395843898E-2</c:v>
                </c:pt>
                <c:pt idx="1023" formatCode="0">
                  <c:v>4.7326406487582302E-2</c:v>
                </c:pt>
                <c:pt idx="1024" formatCode="0">
                  <c:v>4.52990369994931E-2</c:v>
                </c:pt>
                <c:pt idx="1025" formatCode="0">
                  <c:v>4.6756208819057302E-2</c:v>
                </c:pt>
                <c:pt idx="1026" formatCode="0">
                  <c:v>4.8054992397364403E-2</c:v>
                </c:pt>
                <c:pt idx="1027" formatCode="0">
                  <c:v>5.1286112519006603E-2</c:v>
                </c:pt>
                <c:pt idx="1028" formatCode="0">
                  <c:v>4.89736441966548E-2</c:v>
                </c:pt>
                <c:pt idx="1029" formatCode="0">
                  <c:v>4.9227065382666003E-2</c:v>
                </c:pt>
                <c:pt idx="1030" formatCode="0">
                  <c:v>4.9480486568677103E-2</c:v>
                </c:pt>
                <c:pt idx="1031" formatCode="0">
                  <c:v>5.40737455651292E-2</c:v>
                </c:pt>
                <c:pt idx="1032" formatCode="0">
                  <c:v>5.7463253928028403E-2</c:v>
                </c:pt>
                <c:pt idx="1033" formatCode="0">
                  <c:v>5.4897364419665501E-2</c:v>
                </c:pt>
                <c:pt idx="1034" formatCode="0">
                  <c:v>5.3820324379118101E-2</c:v>
                </c:pt>
                <c:pt idx="1035" formatCode="0">
                  <c:v>5.14761784085149E-2</c:v>
                </c:pt>
                <c:pt idx="1036" formatCode="0">
                  <c:v>5.4200456158134798E-2</c:v>
                </c:pt>
                <c:pt idx="1037" formatCode="0">
                  <c:v>5.3503547896604102E-2</c:v>
                </c:pt>
                <c:pt idx="1038" formatCode="0">
                  <c:v>5.24581855043081E-2</c:v>
                </c:pt>
                <c:pt idx="1039" formatCode="0">
                  <c:v>4.9448808920425698E-2</c:v>
                </c:pt>
                <c:pt idx="1040" formatCode="0">
                  <c:v>4.5774201723264102E-2</c:v>
                </c:pt>
                <c:pt idx="1041" formatCode="0">
                  <c:v>5.0209072478459203E-2</c:v>
                </c:pt>
                <c:pt idx="1042" formatCode="0">
                  <c:v>5.8001773948302103E-2</c:v>
                </c:pt>
                <c:pt idx="1043" formatCode="0">
                  <c:v>5.9522301064369003E-2</c:v>
                </c:pt>
                <c:pt idx="1044" formatCode="0">
                  <c:v>5.6924733907754703E-2</c:v>
                </c:pt>
                <c:pt idx="1045" formatCode="0">
                  <c:v>5.5404206791687803E-2</c:v>
                </c:pt>
                <c:pt idx="1046" formatCode="0">
                  <c:v>5.82868727825646E-2</c:v>
                </c:pt>
                <c:pt idx="1047" formatCode="0">
                  <c:v>5.9142169285352202E-2</c:v>
                </c:pt>
                <c:pt idx="1048" formatCode="0">
                  <c:v>6.15179929042068E-2</c:v>
                </c:pt>
                <c:pt idx="1049" formatCode="0">
                  <c:v>5.9522301064369003E-2</c:v>
                </c:pt>
                <c:pt idx="1050" formatCode="0">
                  <c:v>5.4390522047643199E-2</c:v>
                </c:pt>
                <c:pt idx="1051" formatCode="0">
                  <c:v>5.92688798783578E-2</c:v>
                </c:pt>
                <c:pt idx="1052" formatCode="0">
                  <c:v>5.8350228079067402E-2</c:v>
                </c:pt>
                <c:pt idx="1053" formatCode="0">
                  <c:v>6.04409528636594E-2</c:v>
                </c:pt>
                <c:pt idx="1054" formatCode="0">
                  <c:v>5.9839077546882898E-2</c:v>
                </c:pt>
                <c:pt idx="1055" formatCode="0">
                  <c:v>5.7431576279776998E-2</c:v>
                </c:pt>
                <c:pt idx="1056" formatCode="0">
                  <c:v>5.4548910288900097E-2</c:v>
                </c:pt>
                <c:pt idx="1057" formatCode="0">
                  <c:v>5.3756969082615298E-2</c:v>
                </c:pt>
                <c:pt idx="1058" formatCode="0">
                  <c:v>5.14761784085149E-2</c:v>
                </c:pt>
                <c:pt idx="1059" formatCode="0">
                  <c:v>4.4158641662443002E-2</c:v>
                </c:pt>
                <c:pt idx="1060" formatCode="0">
                  <c:v>4.3366700456158098E-2</c:v>
                </c:pt>
                <c:pt idx="1061" formatCode="0">
                  <c:v>4.1339330968068903E-2</c:v>
                </c:pt>
                <c:pt idx="1062" formatCode="0">
                  <c:v>4.0515712113532699E-2</c:v>
                </c:pt>
                <c:pt idx="1063" formatCode="0">
                  <c:v>4.0800810947795203E-2</c:v>
                </c:pt>
                <c:pt idx="1064" formatCode="0">
                  <c:v>4.3018246325392799E-2</c:v>
                </c:pt>
                <c:pt idx="1065" formatCode="0">
                  <c:v>4.2954891028889997E-2</c:v>
                </c:pt>
                <c:pt idx="1066" formatCode="0">
                  <c:v>4.2257982767359301E-2</c:v>
                </c:pt>
                <c:pt idx="1067" formatCode="0">
                  <c:v>4.5394069944247301E-2</c:v>
                </c:pt>
                <c:pt idx="1068" formatCode="0">
                  <c:v>4.9543841865179898E-2</c:v>
                </c:pt>
                <c:pt idx="1069" formatCode="0">
                  <c:v>5.7558286872782603E-2</c:v>
                </c:pt>
                <c:pt idx="1070" formatCode="0">
                  <c:v>5.6734668018246302E-2</c:v>
                </c:pt>
                <c:pt idx="1071" formatCode="0">
                  <c:v>5.8350228079067402E-2</c:v>
                </c:pt>
                <c:pt idx="1072" formatCode="0">
                  <c:v>5.52458185504308E-2</c:v>
                </c:pt>
                <c:pt idx="1073" formatCode="0">
                  <c:v>5.20146984287886E-2</c:v>
                </c:pt>
                <c:pt idx="1074" formatCode="0">
                  <c:v>5.2774961986822098E-2</c:v>
                </c:pt>
                <c:pt idx="1075" formatCode="0">
                  <c:v>5.3060060821084602E-2</c:v>
                </c:pt>
                <c:pt idx="1076" formatCode="0">
                  <c:v>4.9543841865179898E-2</c:v>
                </c:pt>
                <c:pt idx="1077" formatCode="0">
                  <c:v>4.3936898124683203E-2</c:v>
                </c:pt>
                <c:pt idx="1078" formatCode="0">
                  <c:v>4.4443740496705499E-2</c:v>
                </c:pt>
                <c:pt idx="1079" formatCode="0">
                  <c:v>4.2448048656867701E-2</c:v>
                </c:pt>
                <c:pt idx="1080" formatCode="0">
                  <c:v>4.4538773441459699E-2</c:v>
                </c:pt>
                <c:pt idx="1081" formatCode="0">
                  <c:v>4.8213380638621399E-2</c:v>
                </c:pt>
                <c:pt idx="1082" formatCode="0">
                  <c:v>4.6344399391789103E-2</c:v>
                </c:pt>
                <c:pt idx="1083" formatCode="0">
                  <c:v>4.4633806386213899E-2</c:v>
                </c:pt>
                <c:pt idx="1084" formatCode="0">
                  <c:v>4.43170299036999E-2</c:v>
                </c:pt>
                <c:pt idx="1085" formatCode="0">
                  <c:v>4.2796502787633001E-2</c:v>
                </c:pt>
                <c:pt idx="1086" formatCode="0">
                  <c:v>4.3239989863152598E-2</c:v>
                </c:pt>
                <c:pt idx="1087" formatCode="0">
                  <c:v>4.3620121642169302E-2</c:v>
                </c:pt>
                <c:pt idx="1088" formatCode="0">
                  <c:v>4.6090978205777997E-2</c:v>
                </c:pt>
                <c:pt idx="1089" formatCode="0">
                  <c:v>4.4412062848454101E-2</c:v>
                </c:pt>
                <c:pt idx="1090" formatCode="0">
                  <c:v>4.6756208819057302E-2</c:v>
                </c:pt>
                <c:pt idx="1091" formatCode="0">
                  <c:v>4.9638874809934098E-2</c:v>
                </c:pt>
                <c:pt idx="1092" formatCode="0">
                  <c:v>5.14761784085149E-2</c:v>
                </c:pt>
                <c:pt idx="1093" formatCode="0">
                  <c:v>5.3028383172833198E-2</c:v>
                </c:pt>
                <c:pt idx="1094" formatCode="0">
                  <c:v>5.5879371515458701E-2</c:v>
                </c:pt>
                <c:pt idx="1095" formatCode="0">
                  <c:v>6.04409528636594E-2</c:v>
                </c:pt>
                <c:pt idx="1096" formatCode="0">
                  <c:v>5.7019766852508903E-2</c:v>
                </c:pt>
                <c:pt idx="1097" formatCode="0">
                  <c:v>5.9649011657374497E-2</c:v>
                </c:pt>
                <c:pt idx="1098" formatCode="0">
                  <c:v>6.05359858084136E-2</c:v>
                </c:pt>
                <c:pt idx="1099" formatCode="0">
                  <c:v>6.2183223517486098E-2</c:v>
                </c:pt>
                <c:pt idx="1100" formatCode="0">
                  <c:v>6.1391282311201202E-2</c:v>
                </c:pt>
                <c:pt idx="1101" formatCode="0">
                  <c:v>6.2373289406994402E-2</c:v>
                </c:pt>
                <c:pt idx="1102" formatCode="0">
                  <c:v>6.0219209325899602E-2</c:v>
                </c:pt>
                <c:pt idx="1103" formatCode="0">
                  <c:v>6.5509376583882395E-2</c:v>
                </c:pt>
                <c:pt idx="1104" formatCode="0">
                  <c:v>8.1569944247339099E-2</c:v>
                </c:pt>
                <c:pt idx="1105" formatCode="0">
                  <c:v>0.10339584389254899</c:v>
                </c:pt>
                <c:pt idx="1106" formatCode="0">
                  <c:v>0.113532691332995</c:v>
                </c:pt>
                <c:pt idx="1107" formatCode="0">
                  <c:v>0.10567663456665</c:v>
                </c:pt>
                <c:pt idx="1108" formatCode="0">
                  <c:v>0.10786239229599601</c:v>
                </c:pt>
                <c:pt idx="1109" formatCode="0">
                  <c:v>0.122940952863659</c:v>
                </c:pt>
                <c:pt idx="1110" formatCode="0">
                  <c:v>0.141757475924987</c:v>
                </c:pt>
                <c:pt idx="1111" formatCode="0">
                  <c:v>0.16133426254434899</c:v>
                </c:pt>
                <c:pt idx="1112" formatCode="0">
                  <c:v>0.171787886467309</c:v>
                </c:pt>
                <c:pt idx="1113" formatCode="0">
                  <c:v>0.148694880892043</c:v>
                </c:pt>
                <c:pt idx="1114" formatCode="0">
                  <c:v>0.13653066396350699</c:v>
                </c:pt>
                <c:pt idx="1115" formatCode="0">
                  <c:v>0.14061708058793701</c:v>
                </c:pt>
                <c:pt idx="1116" formatCode="0">
                  <c:v>0.13741763811454599</c:v>
                </c:pt>
                <c:pt idx="1117" formatCode="0">
                  <c:v>0.12107197161682701</c:v>
                </c:pt>
                <c:pt idx="1118" formatCode="0">
                  <c:v>0.104757982767359</c:v>
                </c:pt>
                <c:pt idx="1119" formatCode="0">
                  <c:v>8.9616066903193098E-2</c:v>
                </c:pt>
                <c:pt idx="1120" formatCode="0">
                  <c:v>6.9500760263558004E-2</c:v>
                </c:pt>
                <c:pt idx="1121" formatCode="0">
                  <c:v>7.0356056766345598E-2</c:v>
                </c:pt>
                <c:pt idx="1122" formatCode="0">
                  <c:v>7.3713887480993404E-2</c:v>
                </c:pt>
                <c:pt idx="1123" formatCode="0">
                  <c:v>0.10659528636594</c:v>
                </c:pt>
                <c:pt idx="1124" formatCode="0">
                  <c:v>0.11885453623922999</c:v>
                </c:pt>
                <c:pt idx="1125" formatCode="0">
                  <c:v>0.121927268119615</c:v>
                </c:pt>
                <c:pt idx="1126" formatCode="0">
                  <c:v>0.120501773948302</c:v>
                </c:pt>
                <c:pt idx="1127" formatCode="0">
                  <c:v>0.13456664977192101</c:v>
                </c:pt>
                <c:pt idx="1128" formatCode="0">
                  <c:v>0.141313988849468</c:v>
                </c:pt>
                <c:pt idx="1129" formatCode="0">
                  <c:v>0.171851241763811</c:v>
                </c:pt>
                <c:pt idx="1130" formatCode="0">
                  <c:v>0.17780663963507301</c:v>
                </c:pt>
                <c:pt idx="1131" formatCode="0">
                  <c:v>0.150975671566143</c:v>
                </c:pt>
                <c:pt idx="1132" formatCode="0">
                  <c:v>0.14707932083122099</c:v>
                </c:pt>
                <c:pt idx="1133" formatCode="0">
                  <c:v>0.14929675620881899</c:v>
                </c:pt>
                <c:pt idx="1134" formatCode="0">
                  <c:v>0.15062721743537799</c:v>
                </c:pt>
                <c:pt idx="1135" formatCode="0">
                  <c:v>0.12287759756715699</c:v>
                </c:pt>
                <c:pt idx="1136" formatCode="0">
                  <c:v>0.110935124176381</c:v>
                </c:pt>
                <c:pt idx="1137" formatCode="0">
                  <c:v>8.0461226558540294E-2</c:v>
                </c:pt>
                <c:pt idx="1138" formatCode="0">
                  <c:v>7.6248099341104894E-2</c:v>
                </c:pt>
                <c:pt idx="1139" formatCode="0">
                  <c:v>7.2763558033451595E-2</c:v>
                </c:pt>
                <c:pt idx="1140" formatCode="0">
                  <c:v>7.0419412062848394E-2</c:v>
                </c:pt>
                <c:pt idx="1141" formatCode="0">
                  <c:v>6.3893816523061295E-2</c:v>
                </c:pt>
                <c:pt idx="1142" formatCode="0">
                  <c:v>6.30385200202737E-2</c:v>
                </c:pt>
                <c:pt idx="1143" formatCode="0">
                  <c:v>6.18664470349721E-2</c:v>
                </c:pt>
                <c:pt idx="1144" formatCode="0">
                  <c:v>6.9975924987328894E-2</c:v>
                </c:pt>
                <c:pt idx="1145" formatCode="0">
                  <c:v>7.3998986315256005E-2</c:v>
                </c:pt>
                <c:pt idx="1146" formatCode="0">
                  <c:v>7.3238722757222499E-2</c:v>
                </c:pt>
                <c:pt idx="1147" formatCode="0">
                  <c:v>7.2510136847440398E-2</c:v>
                </c:pt>
                <c:pt idx="1148" formatCode="0">
                  <c:v>7.1179675620881899E-2</c:v>
                </c:pt>
                <c:pt idx="1149" formatCode="0">
                  <c:v>7.1021287379624903E-2</c:v>
                </c:pt>
                <c:pt idx="1150" formatCode="0">
                  <c:v>7.1211353269133304E-2</c:v>
                </c:pt>
                <c:pt idx="1151" formatCode="0">
                  <c:v>7.8402179422199694E-2</c:v>
                </c:pt>
                <c:pt idx="1152" formatCode="0">
                  <c:v>8.1253167764825093E-2</c:v>
                </c:pt>
                <c:pt idx="1153" formatCode="0">
                  <c:v>0.111790420679169</c:v>
                </c:pt>
                <c:pt idx="1154" formatCode="0">
                  <c:v>0.109382919412063</c:v>
                </c:pt>
                <c:pt idx="1155" formatCode="0">
                  <c:v>0.116225291434364</c:v>
                </c:pt>
                <c:pt idx="1156" formatCode="0">
                  <c:v>0.11210719716168301</c:v>
                </c:pt>
                <c:pt idx="1157" formatCode="0">
                  <c:v>0.112233907754688</c:v>
                </c:pt>
                <c:pt idx="1158" formatCode="0">
                  <c:v>0.111980486568677</c:v>
                </c:pt>
                <c:pt idx="1159" formatCode="0">
                  <c:v>0.10738722757222501</c:v>
                </c:pt>
                <c:pt idx="1160" formatCode="0">
                  <c:v>0.107007095793208</c:v>
                </c:pt>
                <c:pt idx="1161" formatCode="0">
                  <c:v>0.11926634566649801</c:v>
                </c:pt>
                <c:pt idx="1162" formatCode="0">
                  <c:v>0.11929802331474899</c:v>
                </c:pt>
                <c:pt idx="1163" formatCode="0">
                  <c:v>0.10703877344146</c:v>
                </c:pt>
                <c:pt idx="1164" formatCode="0">
                  <c:v>0.10694374049670501</c:v>
                </c:pt>
                <c:pt idx="1165" formatCode="0">
                  <c:v>0.111030157121135</c:v>
                </c:pt>
                <c:pt idx="1166" formatCode="0">
                  <c:v>0.117587430309174</c:v>
                </c:pt>
                <c:pt idx="1167" formatCode="0">
                  <c:v>0.127882665990877</c:v>
                </c:pt>
                <c:pt idx="1168" formatCode="0">
                  <c:v>0.156519260010137</c:v>
                </c:pt>
                <c:pt idx="1169" formatCode="0">
                  <c:v>0.11885453623922999</c:v>
                </c:pt>
                <c:pt idx="1170" formatCode="0">
                  <c:v>0.120248352762291</c:v>
                </c:pt>
                <c:pt idx="1171" formatCode="0">
                  <c:v>0.12509503294475399</c:v>
                </c:pt>
                <c:pt idx="1172" formatCode="0">
                  <c:v>0.140712113532691</c:v>
                </c:pt>
                <c:pt idx="1173" formatCode="0">
                  <c:v>0.15461860111505299</c:v>
                </c:pt>
                <c:pt idx="1174" formatCode="0">
                  <c:v>0.17691966548403401</c:v>
                </c:pt>
                <c:pt idx="1175" formatCode="0">
                  <c:v>0.17920045615813501</c:v>
                </c:pt>
                <c:pt idx="1176" formatCode="0">
                  <c:v>0.14340471363405999</c:v>
                </c:pt>
                <c:pt idx="1177" formatCode="0">
                  <c:v>0.133933096806893</c:v>
                </c:pt>
                <c:pt idx="1178" formatCode="0">
                  <c:v>0.137544348707552</c:v>
                </c:pt>
                <c:pt idx="1179" formatCode="0">
                  <c:v>0.15376330461226601</c:v>
                </c:pt>
                <c:pt idx="1180" formatCode="0">
                  <c:v>0.14745945261023799</c:v>
                </c:pt>
                <c:pt idx="1181" formatCode="0">
                  <c:v>0.13383806386213901</c:v>
                </c:pt>
                <c:pt idx="1182" formatCode="0">
                  <c:v>0.118727825646224</c:v>
                </c:pt>
                <c:pt idx="1183" formatCode="0">
                  <c:v>0.120153319817537</c:v>
                </c:pt>
                <c:pt idx="1184" formatCode="0">
                  <c:v>0.11524328433857101</c:v>
                </c:pt>
                <c:pt idx="1185" formatCode="0">
                  <c:v>0.11974151039026899</c:v>
                </c:pt>
                <c:pt idx="1186" formatCode="0">
                  <c:v>0.124493157627978</c:v>
                </c:pt>
                <c:pt idx="1187" formatCode="0">
                  <c:v>0.12110364926507899</c:v>
                </c:pt>
                <c:pt idx="1188" formatCode="0">
                  <c:v>0.11502154080081101</c:v>
                </c:pt>
                <c:pt idx="1189" formatCode="0">
                  <c:v>0.11460973137354299</c:v>
                </c:pt>
                <c:pt idx="1190" formatCode="0">
                  <c:v>0.103902686264572</c:v>
                </c:pt>
                <c:pt idx="1191" formatCode="0">
                  <c:v>9.2435377597567203E-2</c:v>
                </c:pt>
                <c:pt idx="1192" formatCode="0">
                  <c:v>9.7282057780030406E-2</c:v>
                </c:pt>
                <c:pt idx="1193" formatCode="0">
                  <c:v>9.5444754181449501E-2</c:v>
                </c:pt>
                <c:pt idx="1194" formatCode="0">
                  <c:v>9.0629751647237702E-2</c:v>
                </c:pt>
                <c:pt idx="1195" formatCode="0">
                  <c:v>0.101305119107957</c:v>
                </c:pt>
                <c:pt idx="1196" formatCode="0">
                  <c:v>0.103110745058287</c:v>
                </c:pt>
                <c:pt idx="1197" formatCode="0">
                  <c:v>0.101305119107957</c:v>
                </c:pt>
                <c:pt idx="1198" formatCode="0">
                  <c:v>0.100418144956918</c:v>
                </c:pt>
                <c:pt idx="1199" formatCode="0">
                  <c:v>9.8327420172326402E-2</c:v>
                </c:pt>
                <c:pt idx="1200" formatCode="0">
                  <c:v>0.100576533198175</c:v>
                </c:pt>
                <c:pt idx="1201" formatCode="0">
                  <c:v>0.105138114546376</c:v>
                </c:pt>
                <c:pt idx="1202" formatCode="0">
                  <c:v>0.111378611251901</c:v>
                </c:pt>
                <c:pt idx="1203" formatCode="0">
                  <c:v>8.0556259503294494E-2</c:v>
                </c:pt>
                <c:pt idx="1204" formatCode="0">
                  <c:v>8.9299290420679203E-2</c:v>
                </c:pt>
                <c:pt idx="1205" formatCode="0">
                  <c:v>8.7937151545869202E-2</c:v>
                </c:pt>
                <c:pt idx="1206" formatCode="0">
                  <c:v>8.0682970096300002E-2</c:v>
                </c:pt>
                <c:pt idx="1207" formatCode="0">
                  <c:v>8.4610998479472899E-2</c:v>
                </c:pt>
                <c:pt idx="1208" formatCode="0">
                  <c:v>8.7493664470349702E-2</c:v>
                </c:pt>
                <c:pt idx="1209" formatCode="0">
                  <c:v>8.5878104409528602E-2</c:v>
                </c:pt>
                <c:pt idx="1210" formatCode="0">
                  <c:v>7.3207045108971094E-2</c:v>
                </c:pt>
                <c:pt idx="1211" formatCode="0">
                  <c:v>8.3470603142422703E-2</c:v>
                </c:pt>
                <c:pt idx="1212" formatCode="0">
                  <c:v>7.1559807399898603E-2</c:v>
                </c:pt>
                <c:pt idx="1213" formatCode="0">
                  <c:v>6.7726811961480005E-2</c:v>
                </c:pt>
                <c:pt idx="1214" formatCode="0">
                  <c:v>9.9214394323365401E-2</c:v>
                </c:pt>
                <c:pt idx="1215" formatCode="0">
                  <c:v>0.112233907754688</c:v>
                </c:pt>
                <c:pt idx="1216" formatCode="0">
                  <c:v>0.13722757222503801</c:v>
                </c:pt>
                <c:pt idx="1217" formatCode="0">
                  <c:v>0.13646730866700499</c:v>
                </c:pt>
                <c:pt idx="1218" formatCode="0">
                  <c:v>0.132761023821591</c:v>
                </c:pt>
                <c:pt idx="1219" formatCode="0">
                  <c:v>0.123035985808414</c:v>
                </c:pt>
                <c:pt idx="1220" formatCode="0">
                  <c:v>0.11885453623922999</c:v>
                </c:pt>
                <c:pt idx="1221" formatCode="0">
                  <c:v>0.13079700963000501</c:v>
                </c:pt>
                <c:pt idx="1222" formatCode="0">
                  <c:v>0.104884693360365</c:v>
                </c:pt>
                <c:pt idx="1223" formatCode="0">
                  <c:v>8.6765078560567699E-2</c:v>
                </c:pt>
                <c:pt idx="1224" formatCode="0">
                  <c:v>5.8001773948302103E-2</c:v>
                </c:pt>
                <c:pt idx="1225" formatCode="0">
                  <c:v>6.2531677648251405E-2</c:v>
                </c:pt>
                <c:pt idx="1226" formatCode="0">
                  <c:v>6.4432336543334995E-2</c:v>
                </c:pt>
                <c:pt idx="1227" formatCode="0">
                  <c:v>6.7916877850988294E-2</c:v>
                </c:pt>
                <c:pt idx="1228" formatCode="0">
                  <c:v>7.4759249873289399E-2</c:v>
                </c:pt>
                <c:pt idx="1229" formatCode="0">
                  <c:v>7.2985301571211303E-2</c:v>
                </c:pt>
                <c:pt idx="1230" formatCode="0">
                  <c:v>7.4284085149518495E-2</c:v>
                </c:pt>
                <c:pt idx="1231" formatCode="0">
                  <c:v>7.2826913329954404E-2</c:v>
                </c:pt>
                <c:pt idx="1232" formatCode="0">
                  <c:v>6.3957171819564104E-2</c:v>
                </c:pt>
                <c:pt idx="1233" formatCode="0">
                  <c:v>5.3091738469336E-2</c:v>
                </c:pt>
                <c:pt idx="1234" formatCode="0">
                  <c:v>5.1191079574252403E-2</c:v>
                </c:pt>
                <c:pt idx="1235" formatCode="0">
                  <c:v>5.5404206791687803E-2</c:v>
                </c:pt>
                <c:pt idx="1236" formatCode="0">
                  <c:v>5.4802331474911301E-2</c:v>
                </c:pt>
                <c:pt idx="1237" formatCode="0">
                  <c:v>7.9479219462747094E-2</c:v>
                </c:pt>
                <c:pt idx="1238" formatCode="0">
                  <c:v>9.3892549417131196E-2</c:v>
                </c:pt>
                <c:pt idx="1239" formatCode="0">
                  <c:v>9.8929295489102897E-2</c:v>
                </c:pt>
                <c:pt idx="1240" formatCode="0">
                  <c:v>0.116415357323872</c:v>
                </c:pt>
                <c:pt idx="1241" formatCode="0">
                  <c:v>0.126108717688799</c:v>
                </c:pt>
                <c:pt idx="1242" formatCode="0">
                  <c:v>0.13700582868727801</c:v>
                </c:pt>
                <c:pt idx="1243" formatCode="0">
                  <c:v>0.145210339584389</c:v>
                </c:pt>
                <c:pt idx="1244" formatCode="0">
                  <c:v>0.14685757729346199</c:v>
                </c:pt>
                <c:pt idx="1245" formatCode="0">
                  <c:v>0.11996325392802799</c:v>
                </c:pt>
                <c:pt idx="1246" formatCode="0">
                  <c:v>0.131493917891536</c:v>
                </c:pt>
                <c:pt idx="1247" formatCode="0">
                  <c:v>0.12845286365940201</c:v>
                </c:pt>
                <c:pt idx="1248" formatCode="0">
                  <c:v>0.117840851495185</c:v>
                </c:pt>
                <c:pt idx="1249" formatCode="0">
                  <c:v>0.114926507856057</c:v>
                </c:pt>
                <c:pt idx="1250" formatCode="0">
                  <c:v>0.11524328433857101</c:v>
                </c:pt>
                <c:pt idx="1251" formatCode="0">
                  <c:v>0.111378611251901</c:v>
                </c:pt>
                <c:pt idx="1252" formatCode="0">
                  <c:v>0.10773568170299</c:v>
                </c:pt>
                <c:pt idx="1253" formatCode="0">
                  <c:v>0.10523314749113</c:v>
                </c:pt>
                <c:pt idx="1254" formatCode="0">
                  <c:v>7.2921946274708604E-2</c:v>
                </c:pt>
                <c:pt idx="1255" formatCode="0">
                  <c:v>7.3270400405473904E-2</c:v>
                </c:pt>
                <c:pt idx="1256" formatCode="0">
                  <c:v>6.8043588443993899E-2</c:v>
                </c:pt>
                <c:pt idx="1257" formatCode="0">
                  <c:v>6.5414343639128195E-2</c:v>
                </c:pt>
                <c:pt idx="1258" formatCode="0">
                  <c:v>6.0472630511910798E-2</c:v>
                </c:pt>
                <c:pt idx="1259" formatCode="0">
                  <c:v>5.7684997465788097E-2</c:v>
                </c:pt>
                <c:pt idx="1260" formatCode="0">
                  <c:v>5.6259503294475398E-2</c:v>
                </c:pt>
                <c:pt idx="1261" formatCode="0">
                  <c:v>5.5182463253927998E-2</c:v>
                </c:pt>
                <c:pt idx="1262" formatCode="0">
                  <c:v>5.72098327420172E-2</c:v>
                </c:pt>
                <c:pt idx="1263" formatCode="0">
                  <c:v>6.7093258996452104E-2</c:v>
                </c:pt>
                <c:pt idx="1264" formatCode="0">
                  <c:v>7.6026355803345103E-2</c:v>
                </c:pt>
                <c:pt idx="1265" formatCode="0">
                  <c:v>7.8845666497719194E-2</c:v>
                </c:pt>
                <c:pt idx="1266" formatCode="0">
                  <c:v>7.8782311201216398E-2</c:v>
                </c:pt>
                <c:pt idx="1267" formatCode="0">
                  <c:v>8.0239483020780503E-2</c:v>
                </c:pt>
                <c:pt idx="1268" formatCode="0">
                  <c:v>7.9922706538266594E-2</c:v>
                </c:pt>
                <c:pt idx="1269" formatCode="0">
                  <c:v>7.8813988849467803E-2</c:v>
                </c:pt>
                <c:pt idx="1270" formatCode="0">
                  <c:v>7.5519513431322904E-2</c:v>
                </c:pt>
                <c:pt idx="1271" formatCode="0">
                  <c:v>6.1771414090217899E-2</c:v>
                </c:pt>
                <c:pt idx="1272" formatCode="0">
                  <c:v>5.1254434870755199E-2</c:v>
                </c:pt>
                <c:pt idx="1273" formatCode="0">
                  <c:v>4.5710846426761299E-2</c:v>
                </c:pt>
                <c:pt idx="1274" formatCode="0">
                  <c:v>4.1085909782057797E-2</c:v>
                </c:pt>
                <c:pt idx="1275" formatCode="0">
                  <c:v>3.5700709579320797E-2</c:v>
                </c:pt>
                <c:pt idx="1276" formatCode="0">
                  <c:v>3.2564622402432797E-2</c:v>
                </c:pt>
                <c:pt idx="1277" formatCode="0">
                  <c:v>2.86999493157628E-2</c:v>
                </c:pt>
                <c:pt idx="1278" formatCode="0">
                  <c:v>3.2057780030410502E-2</c:v>
                </c:pt>
                <c:pt idx="1279" formatCode="0">
                  <c:v>3.5257222503801297E-2</c:v>
                </c:pt>
                <c:pt idx="1280" formatCode="0">
                  <c:v>4.4285352255448503E-2</c:v>
                </c:pt>
                <c:pt idx="1281" formatCode="0">
                  <c:v>5.2078053725291402E-2</c:v>
                </c:pt>
                <c:pt idx="1282" formatCode="0">
                  <c:v>5.0810947795235699E-2</c:v>
                </c:pt>
                <c:pt idx="1283" formatCode="0">
                  <c:v>4.4475418144956903E-2</c:v>
                </c:pt>
                <c:pt idx="1284" formatCode="0">
                  <c:v>5.11277242777496E-2</c:v>
                </c:pt>
                <c:pt idx="1285" formatCode="0">
                  <c:v>6.5604409528636595E-2</c:v>
                </c:pt>
                <c:pt idx="1286" formatCode="0">
                  <c:v>7.0514445007602594E-2</c:v>
                </c:pt>
                <c:pt idx="1287" formatCode="0">
                  <c:v>7.3745565129244794E-2</c:v>
                </c:pt>
                <c:pt idx="1288" formatCode="0">
                  <c:v>7.02927014698429E-2</c:v>
                </c:pt>
                <c:pt idx="1289" formatCode="0">
                  <c:v>6.0662696401419199E-2</c:v>
                </c:pt>
                <c:pt idx="1290" formatCode="0">
                  <c:v>6.3862138874809904E-2</c:v>
                </c:pt>
                <c:pt idx="1291" formatCode="0">
                  <c:v>7.7673593512417594E-2</c:v>
                </c:pt>
                <c:pt idx="1292" formatCode="0">
                  <c:v>8.3882412569690798E-2</c:v>
                </c:pt>
                <c:pt idx="1293" formatCode="0">
                  <c:v>8.0651292448048695E-2</c:v>
                </c:pt>
                <c:pt idx="1294" formatCode="0">
                  <c:v>0.10941459706031401</c:v>
                </c:pt>
                <c:pt idx="1295" formatCode="0">
                  <c:v>0.115084896097314</c:v>
                </c:pt>
                <c:pt idx="1296" formatCode="0">
                  <c:v>0.11077673593512399</c:v>
                </c:pt>
                <c:pt idx="1297" formatCode="0">
                  <c:v>0.110206538266599</c:v>
                </c:pt>
                <c:pt idx="1298" formatCode="0">
                  <c:v>0.108495945261024</c:v>
                </c:pt>
                <c:pt idx="1299" formatCode="0">
                  <c:v>9.8327420172326402E-2</c:v>
                </c:pt>
                <c:pt idx="1300" formatCode="0">
                  <c:v>9.5888241256969098E-2</c:v>
                </c:pt>
                <c:pt idx="1301" formatCode="0">
                  <c:v>9.1199949315762793E-2</c:v>
                </c:pt>
                <c:pt idx="1302" formatCode="0">
                  <c:v>6.20565129244805E-2</c:v>
                </c:pt>
                <c:pt idx="1303" formatCode="0">
                  <c:v>4.95121642169285E-2</c:v>
                </c:pt>
                <c:pt idx="1304" formatCode="0">
                  <c:v>4.8941966548403402E-2</c:v>
                </c:pt>
                <c:pt idx="1305" formatCode="0">
                  <c:v>5.0019006588950803E-2</c:v>
                </c:pt>
                <c:pt idx="1306" formatCode="0">
                  <c:v>5.0525848960973098E-2</c:v>
                </c:pt>
                <c:pt idx="1307" formatCode="0">
                  <c:v>7.4220729853015699E-2</c:v>
                </c:pt>
                <c:pt idx="1308" formatCode="0">
                  <c:v>6.9785859097820604E-2</c:v>
                </c:pt>
                <c:pt idx="1309" formatCode="0">
                  <c:v>7.12747085656361E-2</c:v>
                </c:pt>
                <c:pt idx="1310" formatCode="0">
                  <c:v>7.0229346173340104E-2</c:v>
                </c:pt>
                <c:pt idx="1311" formatCode="0">
                  <c:v>6.9532437911809394E-2</c:v>
                </c:pt>
                <c:pt idx="1312" formatCode="0">
                  <c:v>8.8285605676634599E-2</c:v>
                </c:pt>
                <c:pt idx="1313" formatCode="0">
                  <c:v>9.4526102382159097E-2</c:v>
                </c:pt>
                <c:pt idx="1314" formatCode="0">
                  <c:v>9.6901926001013702E-2</c:v>
                </c:pt>
                <c:pt idx="1315" formatCode="0">
                  <c:v>7.29853015712114E-2</c:v>
                </c:pt>
                <c:pt idx="1316" formatCode="0">
                  <c:v>6.8170299036999504E-2</c:v>
                </c:pt>
                <c:pt idx="1317" formatCode="0">
                  <c:v>6.0124176381145499E-2</c:v>
                </c:pt>
                <c:pt idx="1318" formatCode="0">
                  <c:v>5.2838317283324901E-2</c:v>
                </c:pt>
                <c:pt idx="1319" formatCode="0">
                  <c:v>5.4295489102888998E-2</c:v>
                </c:pt>
                <c:pt idx="1320" formatCode="0">
                  <c:v>4.1529396857577297E-2</c:v>
                </c:pt>
                <c:pt idx="1321" formatCode="0">
                  <c:v>3.5637354282818001E-2</c:v>
                </c:pt>
                <c:pt idx="1322" formatCode="0">
                  <c:v>2.93968575772935E-2</c:v>
                </c:pt>
                <c:pt idx="1323" formatCode="0">
                  <c:v>3.0537252914343602E-2</c:v>
                </c:pt>
                <c:pt idx="1324" formatCode="0">
                  <c:v>3.2057780030410502E-2</c:v>
                </c:pt>
                <c:pt idx="1325" formatCode="0">
                  <c:v>3.44336036492651E-2</c:v>
                </c:pt>
                <c:pt idx="1326" formatCode="0">
                  <c:v>4.2859858084135803E-2</c:v>
                </c:pt>
                <c:pt idx="1327" formatCode="0">
                  <c:v>5.0937658388241297E-2</c:v>
                </c:pt>
                <c:pt idx="1328" formatCode="0">
                  <c:v>8.6068170299037003E-2</c:v>
                </c:pt>
                <c:pt idx="1329" formatCode="0">
                  <c:v>0.104472883933097</c:v>
                </c:pt>
                <c:pt idx="1330" formatCode="0">
                  <c:v>0.112930816016219</c:v>
                </c:pt>
                <c:pt idx="1331" formatCode="0">
                  <c:v>0.113817790167258</c:v>
                </c:pt>
                <c:pt idx="1332" formatCode="0">
                  <c:v>0.121262037506336</c:v>
                </c:pt>
                <c:pt idx="1333" formatCode="0">
                  <c:v>0.133774708565636</c:v>
                </c:pt>
                <c:pt idx="1334" formatCode="0">
                  <c:v>0.14695261023821601</c:v>
                </c:pt>
                <c:pt idx="1335" formatCode="0">
                  <c:v>0.152084389254942</c:v>
                </c:pt>
                <c:pt idx="1336" formatCode="0">
                  <c:v>0.12614039533704999</c:v>
                </c:pt>
                <c:pt idx="1337" formatCode="0">
                  <c:v>0.11929802331474899</c:v>
                </c:pt>
                <c:pt idx="1338" formatCode="0">
                  <c:v>0.114704764318297</c:v>
                </c:pt>
                <c:pt idx="1339" formatCode="0">
                  <c:v>0.113279270146984</c:v>
                </c:pt>
                <c:pt idx="1340" formatCode="0">
                  <c:v>0.111948808920426</c:v>
                </c:pt>
                <c:pt idx="1341" formatCode="0">
                  <c:v>9.8644196654840297E-2</c:v>
                </c:pt>
                <c:pt idx="1342" formatCode="0">
                  <c:v>8.3914090217942203E-2</c:v>
                </c:pt>
                <c:pt idx="1343" formatCode="0">
                  <c:v>7.60263558033452E-2</c:v>
                </c:pt>
                <c:pt idx="1344" formatCode="0">
                  <c:v>6.8392042574759199E-2</c:v>
                </c:pt>
                <c:pt idx="1345" formatCode="0">
                  <c:v>5.6829700963000503E-2</c:v>
                </c:pt>
                <c:pt idx="1346" formatCode="0">
                  <c:v>5.73048656867714E-2</c:v>
                </c:pt>
                <c:pt idx="1347" formatCode="0">
                  <c:v>6.03459199189052E-2</c:v>
                </c:pt>
                <c:pt idx="1348" formatCode="0">
                  <c:v>5.2426507856056799E-2</c:v>
                </c:pt>
                <c:pt idx="1349" formatCode="0">
                  <c:v>5.7780030410542298E-2</c:v>
                </c:pt>
                <c:pt idx="1350" formatCode="0">
                  <c:v>6.9469082615306599E-2</c:v>
                </c:pt>
                <c:pt idx="1351" formatCode="0">
                  <c:v>8.5593005575266098E-2</c:v>
                </c:pt>
                <c:pt idx="1352" formatCode="0">
                  <c:v>8.0492904206791699E-2</c:v>
                </c:pt>
                <c:pt idx="1353" formatCode="0">
                  <c:v>7.5709579320831194E-2</c:v>
                </c:pt>
                <c:pt idx="1354" formatCode="0">
                  <c:v>8.2963760770400394E-2</c:v>
                </c:pt>
                <c:pt idx="1355" formatCode="0">
                  <c:v>8.5117840851495194E-2</c:v>
                </c:pt>
                <c:pt idx="1356" formatCode="0">
                  <c:v>0.128547896604156</c:v>
                </c:pt>
                <c:pt idx="1357" formatCode="0">
                  <c:v>0.12287759756715699</c:v>
                </c:pt>
                <c:pt idx="1358" formatCode="0">
                  <c:v>0.11549670552458199</c:v>
                </c:pt>
                <c:pt idx="1359" formatCode="0">
                  <c:v>9.6268373035985802E-2</c:v>
                </c:pt>
                <c:pt idx="1360" formatCode="0">
                  <c:v>9.4145970603142407E-2</c:v>
                </c:pt>
                <c:pt idx="1361" formatCode="0">
                  <c:v>9.8327420172326402E-2</c:v>
                </c:pt>
                <c:pt idx="1362" formatCode="0">
                  <c:v>9.1231626964014198E-2</c:v>
                </c:pt>
                <c:pt idx="1363" formatCode="0">
                  <c:v>8.4420932589964498E-2</c:v>
                </c:pt>
                <c:pt idx="1364" formatCode="0">
                  <c:v>4.2638114546376102E-2</c:v>
                </c:pt>
                <c:pt idx="1365" formatCode="0">
                  <c:v>4.4412062848454101E-2</c:v>
                </c:pt>
                <c:pt idx="1366" formatCode="0">
                  <c:v>3.3863405980740002E-2</c:v>
                </c:pt>
                <c:pt idx="1367" formatCode="0">
                  <c:v>3.0537252914343602E-2</c:v>
                </c:pt>
                <c:pt idx="1368" formatCode="0">
                  <c:v>3.53205778003041E-2</c:v>
                </c:pt>
                <c:pt idx="1369" formatCode="0">
                  <c:v>3.4845413076533202E-2</c:v>
                </c:pt>
                <c:pt idx="1370" formatCode="0">
                  <c:v>4.5108971109984797E-2</c:v>
                </c:pt>
                <c:pt idx="1371" formatCode="0">
                  <c:v>6.61746071971617E-2</c:v>
                </c:pt>
                <c:pt idx="1372" formatCode="0">
                  <c:v>7.3998986315256005E-2</c:v>
                </c:pt>
                <c:pt idx="1373" formatCode="0">
                  <c:v>7.4347440446021304E-2</c:v>
                </c:pt>
                <c:pt idx="1374" formatCode="0">
                  <c:v>8.1474911302584899E-2</c:v>
                </c:pt>
                <c:pt idx="1375" formatCode="0">
                  <c:v>9.3163963507349207E-2</c:v>
                </c:pt>
                <c:pt idx="1376" formatCode="0">
                  <c:v>9.2625443487075507E-2</c:v>
                </c:pt>
                <c:pt idx="1377" formatCode="0">
                  <c:v>0.110174860618348</c:v>
                </c:pt>
                <c:pt idx="1378" formatCode="0">
                  <c:v>0.111758743030917</c:v>
                </c:pt>
                <c:pt idx="1379" formatCode="0">
                  <c:v>9.1960212873796202E-2</c:v>
                </c:pt>
                <c:pt idx="1380" formatCode="0">
                  <c:v>9.0978205778003002E-2</c:v>
                </c:pt>
                <c:pt idx="1381" formatCode="0">
                  <c:v>9.3829194120628498E-2</c:v>
                </c:pt>
                <c:pt idx="1382" formatCode="0">
                  <c:v>0.20961099847947301</c:v>
                </c:pt>
                <c:pt idx="1383" formatCode="0">
                  <c:v>0.244456411556006</c:v>
                </c:pt>
                <c:pt idx="1384" formatCode="0">
                  <c:v>0.25351621895590498</c:v>
                </c:pt>
                <c:pt idx="1385" formatCode="0">
                  <c:v>0.23802584896097301</c:v>
                </c:pt>
                <c:pt idx="1386" formatCode="0">
                  <c:v>0.231405220476432</c:v>
                </c:pt>
                <c:pt idx="1387" formatCode="0">
                  <c:v>0.232133806386214</c:v>
                </c:pt>
                <c:pt idx="1388" formatCode="0">
                  <c:v>0.224752914343639</c:v>
                </c:pt>
                <c:pt idx="1389" formatCode="0">
                  <c:v>0.23748732894069899</c:v>
                </c:pt>
                <c:pt idx="1390" formatCode="0">
                  <c:v>0.124524835276229</c:v>
                </c:pt>
                <c:pt idx="1391" formatCode="0">
                  <c:v>7.9320831221490098E-2</c:v>
                </c:pt>
                <c:pt idx="1392" formatCode="0">
                  <c:v>7.3903953370501804E-2</c:v>
                </c:pt>
                <c:pt idx="1393" formatCode="0">
                  <c:v>9.0344652812975101E-2</c:v>
                </c:pt>
                <c:pt idx="1394" formatCode="0">
                  <c:v>8.6384946781550898E-2</c:v>
                </c:pt>
                <c:pt idx="1395" formatCode="0">
                  <c:v>8.5751393816522997E-2</c:v>
                </c:pt>
                <c:pt idx="1396" formatCode="0">
                  <c:v>8.6004815002534193E-2</c:v>
                </c:pt>
                <c:pt idx="1397" formatCode="0">
                  <c:v>6.9469082615306599E-2</c:v>
                </c:pt>
                <c:pt idx="1398" formatCode="0">
                  <c:v>6.8835529650278796E-2</c:v>
                </c:pt>
                <c:pt idx="1399" formatCode="0">
                  <c:v>6.8170299036999504E-2</c:v>
                </c:pt>
                <c:pt idx="1400" formatCode="0">
                  <c:v>5.9522301064369003E-2</c:v>
                </c:pt>
                <c:pt idx="1401" formatCode="0">
                  <c:v>3.75696908261531E-2</c:v>
                </c:pt>
                <c:pt idx="1402" formatCode="0">
                  <c:v>3.2089457678661899E-2</c:v>
                </c:pt>
                <c:pt idx="1403" formatCode="0">
                  <c:v>2.91434363912823E-2</c:v>
                </c:pt>
                <c:pt idx="1404" formatCode="0">
                  <c:v>2.8890015205271201E-2</c:v>
                </c:pt>
                <c:pt idx="1405" formatCode="0">
                  <c:v>2.93968575772935E-2</c:v>
                </c:pt>
                <c:pt idx="1406" formatCode="0">
                  <c:v>1.9798530157121099E-2</c:v>
                </c:pt>
                <c:pt idx="1407" formatCode="0">
                  <c:v>1.81196147997973E-2</c:v>
                </c:pt>
                <c:pt idx="1408" formatCode="0">
                  <c:v>1.7961226558540301E-2</c:v>
                </c:pt>
                <c:pt idx="1409" formatCode="0">
                  <c:v>1.8182970096299999E-2</c:v>
                </c:pt>
                <c:pt idx="1410" formatCode="0">
                  <c:v>2.0337050177394799E-2</c:v>
                </c:pt>
                <c:pt idx="1411" formatCode="0">
                  <c:v>2.08122149011657E-2</c:v>
                </c:pt>
                <c:pt idx="1412" formatCode="0">
                  <c:v>1.9069944247339099E-2</c:v>
                </c:pt>
                <c:pt idx="1413" formatCode="0">
                  <c:v>2.0210339584389201E-2</c:v>
                </c:pt>
                <c:pt idx="1414" formatCode="0">
                  <c:v>2.0242017232640599E-2</c:v>
                </c:pt>
                <c:pt idx="1415" formatCode="0">
                  <c:v>2.07171819564116E-2</c:v>
                </c:pt>
                <c:pt idx="1416" formatCode="0">
                  <c:v>2.4771920932590001E-2</c:v>
                </c:pt>
                <c:pt idx="1417" formatCode="0">
                  <c:v>2.9808667004561602E-2</c:v>
                </c:pt>
                <c:pt idx="1418" formatCode="0">
                  <c:v>2.97769893563102E-2</c:v>
                </c:pt>
                <c:pt idx="1419" formatCode="0">
                  <c:v>5.0399138367967597E-2</c:v>
                </c:pt>
                <c:pt idx="1420" formatCode="0">
                  <c:v>8.2045108971110003E-2</c:v>
                </c:pt>
                <c:pt idx="1421" formatCode="0">
                  <c:v>9.4937911809427206E-2</c:v>
                </c:pt>
                <c:pt idx="1422" formatCode="0">
                  <c:v>0.10250886974150999</c:v>
                </c:pt>
                <c:pt idx="1423" formatCode="0">
                  <c:v>0.102097060314242</c:v>
                </c:pt>
                <c:pt idx="1424" formatCode="0">
                  <c:v>0.103554232133806</c:v>
                </c:pt>
                <c:pt idx="1425" formatCode="0">
                  <c:v>0.10317410035478999</c:v>
                </c:pt>
                <c:pt idx="1426" formatCode="0">
                  <c:v>0.12442980233147501</c:v>
                </c:pt>
                <c:pt idx="1427" formatCode="0">
                  <c:v>0.120153319817537</c:v>
                </c:pt>
                <c:pt idx="1428" formatCode="0">
                  <c:v>9.8739229599594497E-2</c:v>
                </c:pt>
                <c:pt idx="1429" formatCode="0">
                  <c:v>8.2330207805372493E-2</c:v>
                </c:pt>
                <c:pt idx="1430" formatCode="0">
                  <c:v>7.4632539280283794E-2</c:v>
                </c:pt>
                <c:pt idx="1431" formatCode="0">
                  <c:v>7.5867967562088204E-2</c:v>
                </c:pt>
                <c:pt idx="1432" formatCode="0">
                  <c:v>7.2066649771920899E-2</c:v>
                </c:pt>
                <c:pt idx="1433" formatCode="0">
                  <c:v>7.7546882919412002E-2</c:v>
                </c:pt>
                <c:pt idx="1434" formatCode="0">
                  <c:v>5.8888748099341102E-2</c:v>
                </c:pt>
                <c:pt idx="1435" formatCode="0">
                  <c:v>4.69145970603142E-2</c:v>
                </c:pt>
                <c:pt idx="1436" formatCode="0">
                  <c:v>4.37785098834262E-2</c:v>
                </c:pt>
                <c:pt idx="1437" formatCode="0">
                  <c:v>5.3218449062341598E-2</c:v>
                </c:pt>
                <c:pt idx="1438" formatCode="0">
                  <c:v>6.19614799797263E-2</c:v>
                </c:pt>
                <c:pt idx="1439" formatCode="0">
                  <c:v>6.7029903699949295E-2</c:v>
                </c:pt>
                <c:pt idx="1440" formatCode="0">
                  <c:v>7.2668525088697394E-2</c:v>
                </c:pt>
                <c:pt idx="1441" formatCode="0">
                  <c:v>6.8423720223010603E-2</c:v>
                </c:pt>
                <c:pt idx="1442" formatCode="0">
                  <c:v>8.9869488089204197E-2</c:v>
                </c:pt>
                <c:pt idx="1443" formatCode="0">
                  <c:v>9.5349721236695398E-2</c:v>
                </c:pt>
                <c:pt idx="1444" formatCode="0">
                  <c:v>9.3322351748606105E-2</c:v>
                </c:pt>
                <c:pt idx="1445" formatCode="0">
                  <c:v>9.4145970603142407E-2</c:v>
                </c:pt>
                <c:pt idx="1446" formatCode="0">
                  <c:v>9.3068930562595006E-2</c:v>
                </c:pt>
                <c:pt idx="1447" formatCode="0">
                  <c:v>0.10111505321844901</c:v>
                </c:pt>
                <c:pt idx="1448" formatCode="0">
                  <c:v>0.10494804865686801</c:v>
                </c:pt>
                <c:pt idx="1449" formatCode="0">
                  <c:v>0.106246832235175</c:v>
                </c:pt>
                <c:pt idx="1450" formatCode="0">
                  <c:v>8.8729092752154098E-2</c:v>
                </c:pt>
                <c:pt idx="1451" formatCode="0">
                  <c:v>8.1886720729852994E-2</c:v>
                </c:pt>
                <c:pt idx="1452" formatCode="0">
                  <c:v>9.1041561074505797E-2</c:v>
                </c:pt>
                <c:pt idx="1453" formatCode="0">
                  <c:v>8.2520273694880894E-2</c:v>
                </c:pt>
                <c:pt idx="1454" formatCode="0">
                  <c:v>7.8465534718702504E-2</c:v>
                </c:pt>
                <c:pt idx="1455" formatCode="0">
                  <c:v>6.9247339077546904E-2</c:v>
                </c:pt>
                <c:pt idx="1456" formatCode="0">
                  <c:v>6.0187531677648197E-2</c:v>
                </c:pt>
                <c:pt idx="1457" formatCode="0">
                  <c:v>5.4042067916877802E-2</c:v>
                </c:pt>
                <c:pt idx="1458" formatCode="0">
                  <c:v>5.3883679675620903E-2</c:v>
                </c:pt>
                <c:pt idx="1459" formatCode="0">
                  <c:v>5.7114799797262999E-2</c:v>
                </c:pt>
                <c:pt idx="1460" formatCode="0">
                  <c:v>4.2353015712113501E-2</c:v>
                </c:pt>
                <c:pt idx="1461" formatCode="0">
                  <c:v>3.9723770907247803E-2</c:v>
                </c:pt>
                <c:pt idx="1462" formatCode="0">
                  <c:v>3.70311708058794E-2</c:v>
                </c:pt>
                <c:pt idx="1463" formatCode="0">
                  <c:v>4.9543841865179898E-2</c:v>
                </c:pt>
                <c:pt idx="1464" formatCode="0">
                  <c:v>5.3408514951849999E-2</c:v>
                </c:pt>
                <c:pt idx="1465" formatCode="0">
                  <c:v>5.4960719716168303E-2</c:v>
                </c:pt>
                <c:pt idx="1466" formatCode="0">
                  <c:v>5.2806639635073503E-2</c:v>
                </c:pt>
                <c:pt idx="1467" formatCode="0">
                  <c:v>5.31867714140902E-2</c:v>
                </c:pt>
                <c:pt idx="1468" formatCode="0">
                  <c:v>7.8465534718702504E-2</c:v>
                </c:pt>
                <c:pt idx="1469" formatCode="0">
                  <c:v>9.2625443487075507E-2</c:v>
                </c:pt>
                <c:pt idx="1470" formatCode="0">
                  <c:v>0.10070324379118099</c:v>
                </c:pt>
                <c:pt idx="1471" formatCode="0">
                  <c:v>8.8032184490623402E-2</c:v>
                </c:pt>
                <c:pt idx="1472" formatCode="0">
                  <c:v>9.1770146984287801E-2</c:v>
                </c:pt>
                <c:pt idx="1473" formatCode="0">
                  <c:v>9.2372022301064297E-2</c:v>
                </c:pt>
                <c:pt idx="1474" formatCode="0">
                  <c:v>9.7883933096806902E-2</c:v>
                </c:pt>
                <c:pt idx="1475" formatCode="0">
                  <c:v>9.9372782564622397E-2</c:v>
                </c:pt>
                <c:pt idx="1476" formatCode="0">
                  <c:v>7.8370501773948303E-2</c:v>
                </c:pt>
                <c:pt idx="1477" formatCode="0">
                  <c:v>8.1158134820070907E-2</c:v>
                </c:pt>
                <c:pt idx="1478" formatCode="0">
                  <c:v>8.8127217435377603E-2</c:v>
                </c:pt>
                <c:pt idx="1479" formatCode="0">
                  <c:v>8.8824125696908202E-2</c:v>
                </c:pt>
                <c:pt idx="1480" formatCode="0">
                  <c:v>8.6765078560567699E-2</c:v>
                </c:pt>
                <c:pt idx="1481" formatCode="0">
                  <c:v>9.6965281297516498E-2</c:v>
                </c:pt>
                <c:pt idx="1482" formatCode="0">
                  <c:v>9.4241003547896607E-2</c:v>
                </c:pt>
                <c:pt idx="1483" formatCode="0">
                  <c:v>9.0661429295489093E-2</c:v>
                </c:pt>
                <c:pt idx="1484" formatCode="0">
                  <c:v>0.102350481500253</c:v>
                </c:pt>
                <c:pt idx="1485" formatCode="0">
                  <c:v>9.4114292954891002E-2</c:v>
                </c:pt>
                <c:pt idx="1486" formatCode="0">
                  <c:v>8.4515965534718698E-2</c:v>
                </c:pt>
                <c:pt idx="1487" formatCode="0">
                  <c:v>8.4832742017232607E-2</c:v>
                </c:pt>
                <c:pt idx="1488" formatCode="0">
                  <c:v>8.3977445514444998E-2</c:v>
                </c:pt>
                <c:pt idx="1489" formatCode="0">
                  <c:v>7.3207045108971094E-2</c:v>
                </c:pt>
                <c:pt idx="1490" formatCode="0">
                  <c:v>8.9932843385707006E-2</c:v>
                </c:pt>
                <c:pt idx="1491" formatCode="0">
                  <c:v>0.12205397871262</c:v>
                </c:pt>
                <c:pt idx="1492" formatCode="0">
                  <c:v>0.116953877344146</c:v>
                </c:pt>
                <c:pt idx="1493" formatCode="0">
                  <c:v>0.114451343132286</c:v>
                </c:pt>
                <c:pt idx="1494" formatCode="0">
                  <c:v>0.14410162189559</c:v>
                </c:pt>
                <c:pt idx="1495" formatCode="0">
                  <c:v>0.14856817029903699</c:v>
                </c:pt>
                <c:pt idx="1496" formatCode="0">
                  <c:v>0.14159908768373</c:v>
                </c:pt>
                <c:pt idx="1497" formatCode="0">
                  <c:v>0.16523061327926999</c:v>
                </c:pt>
                <c:pt idx="1498" formatCode="0">
                  <c:v>0.15743791180942701</c:v>
                </c:pt>
                <c:pt idx="1499" formatCode="0">
                  <c:v>0.140648758236189</c:v>
                </c:pt>
                <c:pt idx="1500" formatCode="0">
                  <c:v>0.138367967562088</c:v>
                </c:pt>
                <c:pt idx="1501" formatCode="0">
                  <c:v>0.140268626457172</c:v>
                </c:pt>
                <c:pt idx="1502" formatCode="0">
                  <c:v>0.11213887480993399</c:v>
                </c:pt>
                <c:pt idx="1503" formatCode="0">
                  <c:v>0.111346933603649</c:v>
                </c:pt>
                <c:pt idx="1504" formatCode="0">
                  <c:v>0.12867460719716201</c:v>
                </c:pt>
                <c:pt idx="1505" formatCode="0">
                  <c:v>0.11970983274201701</c:v>
                </c:pt>
                <c:pt idx="1506" formatCode="0">
                  <c:v>0.113279270146984</c:v>
                </c:pt>
                <c:pt idx="1507" formatCode="0">
                  <c:v>0.10453623922959999</c:v>
                </c:pt>
                <c:pt idx="1508" formatCode="0">
                  <c:v>0.112012164216929</c:v>
                </c:pt>
                <c:pt idx="1509" formatCode="0">
                  <c:v>0.11343765838824101</c:v>
                </c:pt>
                <c:pt idx="1510" formatCode="0">
                  <c:v>0.113849467815509</c:v>
                </c:pt>
                <c:pt idx="1511" formatCode="0">
                  <c:v>0.10852762290927501</c:v>
                </c:pt>
                <c:pt idx="1512" formatCode="0">
                  <c:v>0.108369234668018</c:v>
                </c:pt>
                <c:pt idx="1513" formatCode="0">
                  <c:v>0.10387100861632</c:v>
                </c:pt>
                <c:pt idx="1514" formatCode="0">
                  <c:v>9.9974657881398907E-2</c:v>
                </c:pt>
                <c:pt idx="1515" formatCode="0">
                  <c:v>9.9531170805879296E-2</c:v>
                </c:pt>
                <c:pt idx="1516" formatCode="0">
                  <c:v>9.2973897617840806E-2</c:v>
                </c:pt>
                <c:pt idx="1517" formatCode="0">
                  <c:v>9.4684490623416107E-2</c:v>
                </c:pt>
                <c:pt idx="1518" formatCode="0">
                  <c:v>9.5476431829700906E-2</c:v>
                </c:pt>
                <c:pt idx="1519" formatCode="0">
                  <c:v>9.7123669538773397E-2</c:v>
                </c:pt>
                <c:pt idx="1520" formatCode="0">
                  <c:v>9.0091231626964002E-2</c:v>
                </c:pt>
                <c:pt idx="1521" formatCode="0">
                  <c:v>8.1538266599087694E-2</c:v>
                </c:pt>
                <c:pt idx="1522" formatCode="0">
                  <c:v>8.2646984287886402E-2</c:v>
                </c:pt>
                <c:pt idx="1523" formatCode="0">
                  <c:v>8.4135833755701897E-2</c:v>
                </c:pt>
                <c:pt idx="1524" formatCode="0">
                  <c:v>8.2393563101875303E-2</c:v>
                </c:pt>
                <c:pt idx="1525" formatCode="0">
                  <c:v>7.3333755701976699E-2</c:v>
                </c:pt>
                <c:pt idx="1526" formatCode="0">
                  <c:v>7.1338063862138895E-2</c:v>
                </c:pt>
                <c:pt idx="1527" formatCode="0">
                  <c:v>7.0989609731373499E-2</c:v>
                </c:pt>
                <c:pt idx="1528" formatCode="0">
                  <c:v>6.2024835276229102E-2</c:v>
                </c:pt>
                <c:pt idx="1529" formatCode="0">
                  <c:v>5.67663456664977E-2</c:v>
                </c:pt>
                <c:pt idx="1530" formatCode="0">
                  <c:v>5.0367460719716199E-2</c:v>
                </c:pt>
                <c:pt idx="1531" formatCode="0">
                  <c:v>4.5330714647744498E-2</c:v>
                </c:pt>
                <c:pt idx="1532" formatCode="0">
                  <c:v>4.63760770400405E-2</c:v>
                </c:pt>
                <c:pt idx="1533" formatCode="0">
                  <c:v>7.1559807399898603E-2</c:v>
                </c:pt>
                <c:pt idx="1534" formatCode="0">
                  <c:v>6.3450329447541795E-2</c:v>
                </c:pt>
                <c:pt idx="1535" formatCode="0">
                  <c:v>5.8350228079067402E-2</c:v>
                </c:pt>
                <c:pt idx="1536" formatCode="0">
                  <c:v>6.6111251900658904E-2</c:v>
                </c:pt>
                <c:pt idx="1537" formatCode="0">
                  <c:v>8.2615306639635094E-2</c:v>
                </c:pt>
                <c:pt idx="1538" formatCode="0">
                  <c:v>0.115623416117587</c:v>
                </c:pt>
                <c:pt idx="1539" formatCode="0">
                  <c:v>0.130987075519513</c:v>
                </c:pt>
                <c:pt idx="1540" formatCode="0">
                  <c:v>0.13789280283831701</c:v>
                </c:pt>
                <c:pt idx="1541" formatCode="0">
                  <c:v>0.12984668018246301</c:v>
                </c:pt>
                <c:pt idx="1542" formatCode="0">
                  <c:v>0.130100101368474</c:v>
                </c:pt>
                <c:pt idx="1543" formatCode="0">
                  <c:v>0.129434870755195</c:v>
                </c:pt>
                <c:pt idx="1544" formatCode="0">
                  <c:v>0.12769260010136799</c:v>
                </c:pt>
                <c:pt idx="1545" formatCode="0">
                  <c:v>0.110840091231627</c:v>
                </c:pt>
                <c:pt idx="1546" formatCode="0">
                  <c:v>8.3312214901165693E-2</c:v>
                </c:pt>
                <c:pt idx="1547" formatCode="0">
                  <c:v>6.5794475418144996E-2</c:v>
                </c:pt>
                <c:pt idx="1548" formatCode="0">
                  <c:v>5.6069437404966997E-2</c:v>
                </c:pt>
                <c:pt idx="1549" formatCode="0">
                  <c:v>4.07057780030411E-2</c:v>
                </c:pt>
                <c:pt idx="1550" formatCode="0">
                  <c:v>5.5404206791687803E-2</c:v>
                </c:pt>
                <c:pt idx="1551" formatCode="0">
                  <c:v>6.9500760263558004E-2</c:v>
                </c:pt>
                <c:pt idx="1552" formatCode="0">
                  <c:v>7.18132285859098E-2</c:v>
                </c:pt>
                <c:pt idx="1553" formatCode="0">
                  <c:v>8.5719716168271703E-2</c:v>
                </c:pt>
                <c:pt idx="1554" formatCode="0">
                  <c:v>0.151197415103903</c:v>
                </c:pt>
                <c:pt idx="1555" formatCode="0">
                  <c:v>0.167638114546376</c:v>
                </c:pt>
                <c:pt idx="1556" formatCode="0">
                  <c:v>0.17897871262037501</c:v>
                </c:pt>
                <c:pt idx="1557" formatCode="0">
                  <c:v>0.21651672579827699</c:v>
                </c:pt>
                <c:pt idx="1558" formatCode="0">
                  <c:v>0.21512290927521499</c:v>
                </c:pt>
                <c:pt idx="1559" formatCode="0">
                  <c:v>0.223137354282818</c:v>
                </c:pt>
                <c:pt idx="1560" formatCode="0">
                  <c:v>0.24585022807906701</c:v>
                </c:pt>
                <c:pt idx="1561" formatCode="0">
                  <c:v>0.25139381652306098</c:v>
                </c:pt>
                <c:pt idx="1562" formatCode="0">
                  <c:v>0.178725291434364</c:v>
                </c:pt>
                <c:pt idx="1563" formatCode="0">
                  <c:v>0.17891535732387201</c:v>
                </c:pt>
                <c:pt idx="1564" formatCode="0">
                  <c:v>0.17368854536239201</c:v>
                </c:pt>
                <c:pt idx="1565" formatCode="0">
                  <c:v>0.15883172833248899</c:v>
                </c:pt>
                <c:pt idx="1566" formatCode="0">
                  <c:v>0.19006588950836301</c:v>
                </c:pt>
                <c:pt idx="1567" formatCode="0">
                  <c:v>0.20362392295995899</c:v>
                </c:pt>
                <c:pt idx="1568" formatCode="0">
                  <c:v>0.177679929042068</c:v>
                </c:pt>
                <c:pt idx="1569" formatCode="0">
                  <c:v>0.16827166751140399</c:v>
                </c:pt>
                <c:pt idx="1570" formatCode="0">
                  <c:v>0.186834769386721</c:v>
                </c:pt>
                <c:pt idx="1571" formatCode="0">
                  <c:v>0.19158641662442999</c:v>
                </c:pt>
                <c:pt idx="1572" formatCode="0">
                  <c:v>0.26811961479979701</c:v>
                </c:pt>
                <c:pt idx="1573" formatCode="0">
                  <c:v>0.28329320831221499</c:v>
                </c:pt>
                <c:pt idx="1574" formatCode="0">
                  <c:v>0.25696908261530699</c:v>
                </c:pt>
                <c:pt idx="1575" formatCode="0">
                  <c:v>0.246008616320324</c:v>
                </c:pt>
                <c:pt idx="1576" formatCode="0">
                  <c:v>0.25975671566142899</c:v>
                </c:pt>
                <c:pt idx="1577" formatCode="0">
                  <c:v>0.26175240750126699</c:v>
                </c:pt>
                <c:pt idx="1578" formatCode="0">
                  <c:v>0.24436137861125201</c:v>
                </c:pt>
                <c:pt idx="1579" formatCode="0">
                  <c:v>0.23770907247845899</c:v>
                </c:pt>
                <c:pt idx="1580" formatCode="0">
                  <c:v>0.17004561581348199</c:v>
                </c:pt>
                <c:pt idx="1581" formatCode="0">
                  <c:v>0.137924480486569</c:v>
                </c:pt>
                <c:pt idx="1582" formatCode="0">
                  <c:v>0.135928788646731</c:v>
                </c:pt>
                <c:pt idx="1583" formatCode="0">
                  <c:v>0.125506842372022</c:v>
                </c:pt>
                <c:pt idx="1584" formatCode="0">
                  <c:v>0.11635200202736901</c:v>
                </c:pt>
                <c:pt idx="1585" formatCode="0">
                  <c:v>0.11191713127217399</c:v>
                </c:pt>
                <c:pt idx="1586" formatCode="0">
                  <c:v>0.115211606690319</c:v>
                </c:pt>
                <c:pt idx="1587" formatCode="0">
                  <c:v>0.108622655854029</c:v>
                </c:pt>
                <c:pt idx="1588" formatCode="0">
                  <c:v>0.102318803852002</c:v>
                </c:pt>
                <c:pt idx="1589" formatCode="0">
                  <c:v>0.1068170299037</c:v>
                </c:pt>
                <c:pt idx="1590" formatCode="0">
                  <c:v>0.10361758743030899</c:v>
                </c:pt>
                <c:pt idx="1591" formatCode="0">
                  <c:v>0.108147491130258</c:v>
                </c:pt>
                <c:pt idx="1592" formatCode="0">
                  <c:v>0.114451343132286</c:v>
                </c:pt>
                <c:pt idx="1593" formatCode="0">
                  <c:v>0.13241256969082599</c:v>
                </c:pt>
                <c:pt idx="1594" formatCode="0">
                  <c:v>0.165579067410035</c:v>
                </c:pt>
                <c:pt idx="1595" formatCode="0">
                  <c:v>0.19069944247339099</c:v>
                </c:pt>
                <c:pt idx="1596" formatCode="0">
                  <c:v>0.18943233654333499</c:v>
                </c:pt>
                <c:pt idx="1597" formatCode="0">
                  <c:v>0.187880131779017</c:v>
                </c:pt>
                <c:pt idx="1598" formatCode="0">
                  <c:v>0.20229346173340099</c:v>
                </c:pt>
                <c:pt idx="1599" formatCode="0">
                  <c:v>0.196876583882413</c:v>
                </c:pt>
                <c:pt idx="1600" formatCode="0">
                  <c:v>0.196939939178915</c:v>
                </c:pt>
                <c:pt idx="1601" formatCode="0">
                  <c:v>0.175620881905727</c:v>
                </c:pt>
                <c:pt idx="1602" formatCode="0">
                  <c:v>0.155758996452103</c:v>
                </c:pt>
                <c:pt idx="1603" formatCode="0">
                  <c:v>0.131557273188039</c:v>
                </c:pt>
                <c:pt idx="1604" formatCode="0">
                  <c:v>0.12718575772934601</c:v>
                </c:pt>
                <c:pt idx="1605" formatCode="0">
                  <c:v>0.12693233654333499</c:v>
                </c:pt>
                <c:pt idx="1606" formatCode="0">
                  <c:v>0.124049670552458</c:v>
                </c:pt>
                <c:pt idx="1607" formatCode="0">
                  <c:v>0.124841611758743</c:v>
                </c:pt>
                <c:pt idx="1608" formatCode="0">
                  <c:v>0.12614039533704999</c:v>
                </c:pt>
                <c:pt idx="1609" formatCode="0">
                  <c:v>0.14527369488089201</c:v>
                </c:pt>
                <c:pt idx="1610" formatCode="0">
                  <c:v>0.139983527622909</c:v>
                </c:pt>
                <c:pt idx="1611" formatCode="0">
                  <c:v>0.143658134820071</c:v>
                </c:pt>
                <c:pt idx="1612" formatCode="0">
                  <c:v>0.14815636087176901</c:v>
                </c:pt>
                <c:pt idx="1613" formatCode="0">
                  <c:v>0.149803598580841</c:v>
                </c:pt>
                <c:pt idx="1614" formatCode="0">
                  <c:v>0.130163456664977</c:v>
                </c:pt>
                <c:pt idx="1615" formatCode="0">
                  <c:v>0.123732894069944</c:v>
                </c:pt>
                <c:pt idx="1616" formatCode="0">
                  <c:v>0.119804865686771</c:v>
                </c:pt>
                <c:pt idx="1617" formatCode="0">
                  <c:v>0.108686011150532</c:v>
                </c:pt>
                <c:pt idx="1618" formatCode="0">
                  <c:v>0.10694374049670601</c:v>
                </c:pt>
                <c:pt idx="1619" formatCode="0">
                  <c:v>0.104441206284845</c:v>
                </c:pt>
                <c:pt idx="1620" formatCode="0">
                  <c:v>0.117619107957425</c:v>
                </c:pt>
                <c:pt idx="1621" formatCode="0">
                  <c:v>0.13424987328940699</c:v>
                </c:pt>
                <c:pt idx="1622" formatCode="0">
                  <c:v>0.15528383172833199</c:v>
                </c:pt>
                <c:pt idx="1623" formatCode="0">
                  <c:v>0.17226305119108001</c:v>
                </c:pt>
                <c:pt idx="1624" formatCode="0">
                  <c:v>0.164628737962494</c:v>
                </c:pt>
                <c:pt idx="1625" formatCode="0">
                  <c:v>0.16789153573238699</c:v>
                </c:pt>
                <c:pt idx="1626" formatCode="0">
                  <c:v>0.17372022301064399</c:v>
                </c:pt>
                <c:pt idx="1627" formatCode="0">
                  <c:v>0.176666244298023</c:v>
                </c:pt>
                <c:pt idx="1628" formatCode="0">
                  <c:v>0.16966548403446499</c:v>
                </c:pt>
                <c:pt idx="1629" formatCode="0">
                  <c:v>0.16009883426254401</c:v>
                </c:pt>
                <c:pt idx="1630" formatCode="0">
                  <c:v>0.161239229599595</c:v>
                </c:pt>
                <c:pt idx="1631" formatCode="0">
                  <c:v>0.153034718702484</c:v>
                </c:pt>
                <c:pt idx="1632" formatCode="0">
                  <c:v>0.16326659908768401</c:v>
                </c:pt>
                <c:pt idx="1633" formatCode="0">
                  <c:v>0.15487202230106401</c:v>
                </c:pt>
                <c:pt idx="1634" formatCode="0">
                  <c:v>0.151260770400405</c:v>
                </c:pt>
                <c:pt idx="1635" formatCode="0">
                  <c:v>0.15826153066396301</c:v>
                </c:pt>
                <c:pt idx="1636" formatCode="0">
                  <c:v>0.17587430309173799</c:v>
                </c:pt>
                <c:pt idx="1637" formatCode="0">
                  <c:v>0.17498732894069899</c:v>
                </c:pt>
                <c:pt idx="1638" formatCode="0">
                  <c:v>0.171344399391789</c:v>
                </c:pt>
                <c:pt idx="1639" formatCode="0">
                  <c:v>0.16630765331981801</c:v>
                </c:pt>
                <c:pt idx="1640" formatCode="0">
                  <c:v>0.161524328433857</c:v>
                </c:pt>
                <c:pt idx="1641" formatCode="0">
                  <c:v>0.17653953370501799</c:v>
                </c:pt>
                <c:pt idx="1642" formatCode="0">
                  <c:v>0.186676381145464</c:v>
                </c:pt>
                <c:pt idx="1643" formatCode="0">
                  <c:v>0.18563101875316801</c:v>
                </c:pt>
                <c:pt idx="1644" formatCode="0">
                  <c:v>0.17638114546376099</c:v>
                </c:pt>
                <c:pt idx="1645" formatCode="0">
                  <c:v>0.17514571718195601</c:v>
                </c:pt>
                <c:pt idx="1646" formatCode="0">
                  <c:v>0.16871515458692299</c:v>
                </c:pt>
                <c:pt idx="1647" formatCode="0">
                  <c:v>0.17181956411555999</c:v>
                </c:pt>
                <c:pt idx="1648" formatCode="0">
                  <c:v>0.17653953370501799</c:v>
                </c:pt>
                <c:pt idx="1649" formatCode="0">
                  <c:v>0.17188291941206299</c:v>
                </c:pt>
                <c:pt idx="1650" formatCode="0">
                  <c:v>0.16887354282818001</c:v>
                </c:pt>
                <c:pt idx="1651" formatCode="0">
                  <c:v>0.16741637100861601</c:v>
                </c:pt>
                <c:pt idx="1652" formatCode="0">
                  <c:v>0.16272807906740999</c:v>
                </c:pt>
                <c:pt idx="1653" formatCode="0">
                  <c:v>0.17394196654840299</c:v>
                </c:pt>
                <c:pt idx="1654" formatCode="0">
                  <c:v>0.188101875316776</c:v>
                </c:pt>
                <c:pt idx="1655" formatCode="0">
                  <c:v>0.20371895590471401</c:v>
                </c:pt>
                <c:pt idx="1656" formatCode="0">
                  <c:v>0.213697415103903</c:v>
                </c:pt>
                <c:pt idx="1657" formatCode="0">
                  <c:v>0.221300050684237</c:v>
                </c:pt>
                <c:pt idx="1658" formatCode="0">
                  <c:v>0.22725544855549901</c:v>
                </c:pt>
                <c:pt idx="1659" formatCode="0">
                  <c:v>0.22671692853522599</c:v>
                </c:pt>
                <c:pt idx="1660" formatCode="0">
                  <c:v>0.22434110491637099</c:v>
                </c:pt>
                <c:pt idx="1661" formatCode="0">
                  <c:v>0.21851241763811499</c:v>
                </c:pt>
                <c:pt idx="1662" formatCode="0">
                  <c:v>0.21182843385707001</c:v>
                </c:pt>
                <c:pt idx="1663" formatCode="0">
                  <c:v>0.196939939178915</c:v>
                </c:pt>
                <c:pt idx="1664" formatCode="0">
                  <c:v>0.20169158641662399</c:v>
                </c:pt>
                <c:pt idx="1665" formatCode="0">
                  <c:v>0.20289533705017701</c:v>
                </c:pt>
                <c:pt idx="1666" formatCode="0">
                  <c:v>0.20013938165230599</c:v>
                </c:pt>
                <c:pt idx="1667" formatCode="0">
                  <c:v>0.181893056259503</c:v>
                </c:pt>
                <c:pt idx="1668" formatCode="0">
                  <c:v>0.17581094779523601</c:v>
                </c:pt>
                <c:pt idx="1669" formatCode="0">
                  <c:v>0.178123416117587</c:v>
                </c:pt>
                <c:pt idx="1670" formatCode="0">
                  <c:v>0.17625443487075501</c:v>
                </c:pt>
                <c:pt idx="1671" formatCode="0">
                  <c:v>0.18962240243284301</c:v>
                </c:pt>
                <c:pt idx="1672" formatCode="0">
                  <c:v>0.176792954891029</c:v>
                </c:pt>
                <c:pt idx="1673" formatCode="0">
                  <c:v>0.17568423720223</c:v>
                </c:pt>
                <c:pt idx="1674" formatCode="0">
                  <c:v>0.174512164216929</c:v>
                </c:pt>
                <c:pt idx="1675" formatCode="0">
                  <c:v>0.190667764825139</c:v>
                </c:pt>
                <c:pt idx="1676" formatCode="0">
                  <c:v>0.201659908768373</c:v>
                </c:pt>
                <c:pt idx="1677" formatCode="0">
                  <c:v>0.20191332995438399</c:v>
                </c:pt>
                <c:pt idx="1678" formatCode="0">
                  <c:v>0.21379244804865699</c:v>
                </c:pt>
                <c:pt idx="1679" formatCode="0">
                  <c:v>0.230581601621896</c:v>
                </c:pt>
                <c:pt idx="1680" formatCode="0">
                  <c:v>0.24673720223010601</c:v>
                </c:pt>
                <c:pt idx="1681" formatCode="0">
                  <c:v>0.25234414597060301</c:v>
                </c:pt>
                <c:pt idx="1682" formatCode="0">
                  <c:v>0.25076026355803299</c:v>
                </c:pt>
                <c:pt idx="1683" formatCode="0">
                  <c:v>0.25006335529650298</c:v>
                </c:pt>
                <c:pt idx="1684" formatCode="0">
                  <c:v>0.24784591991890501</c:v>
                </c:pt>
                <c:pt idx="1685" formatCode="0">
                  <c:v>0.28237455651292398</c:v>
                </c:pt>
                <c:pt idx="1686" formatCode="0">
                  <c:v>0.31500253421185997</c:v>
                </c:pt>
                <c:pt idx="1687" formatCode="0">
                  <c:v>0.28066396350734901</c:v>
                </c:pt>
                <c:pt idx="1688" formatCode="0">
                  <c:v>0.27651419158641699</c:v>
                </c:pt>
                <c:pt idx="1689" formatCode="0">
                  <c:v>0.27230106436898099</c:v>
                </c:pt>
                <c:pt idx="1690" formatCode="0">
                  <c:v>0.30888874809934103</c:v>
                </c:pt>
                <c:pt idx="1691" formatCode="0">
                  <c:v>0.34721870248352799</c:v>
                </c:pt>
                <c:pt idx="1692" formatCode="0">
                  <c:v>0.37104029396857602</c:v>
                </c:pt>
                <c:pt idx="1693" formatCode="0">
                  <c:v>0.35551824632539297</c:v>
                </c:pt>
                <c:pt idx="1694" formatCode="0">
                  <c:v>0.31303852002027399</c:v>
                </c:pt>
                <c:pt idx="1695" formatCode="0">
                  <c:v>0.33730359858084102</c:v>
                </c:pt>
                <c:pt idx="1696" formatCode="0">
                  <c:v>0.33461099847947301</c:v>
                </c:pt>
                <c:pt idx="1697" formatCode="0">
                  <c:v>0.34297389761784097</c:v>
                </c:pt>
                <c:pt idx="1698" formatCode="0">
                  <c:v>0.31836036492650799</c:v>
                </c:pt>
                <c:pt idx="1699" formatCode="0">
                  <c:v>0.27410669031931101</c:v>
                </c:pt>
                <c:pt idx="1700" formatCode="0">
                  <c:v>0.24132032437911799</c:v>
                </c:pt>
                <c:pt idx="1701" formatCode="0">
                  <c:v>0.21863912823112</c:v>
                </c:pt>
                <c:pt idx="1702" formatCode="0">
                  <c:v>0.20954764318297001</c:v>
                </c:pt>
                <c:pt idx="1703" formatCode="0">
                  <c:v>0.18385707045109001</c:v>
                </c:pt>
                <c:pt idx="1704" formatCode="0">
                  <c:v>0.16877850988342599</c:v>
                </c:pt>
                <c:pt idx="1705" formatCode="0">
                  <c:v>0.15309807399898601</c:v>
                </c:pt>
                <c:pt idx="1706" formatCode="0">
                  <c:v>0.15490369994931599</c:v>
                </c:pt>
                <c:pt idx="1707" formatCode="0">
                  <c:v>0.17780663963507301</c:v>
                </c:pt>
                <c:pt idx="1708" formatCode="0">
                  <c:v>0.21249366447035001</c:v>
                </c:pt>
                <c:pt idx="1709" formatCode="0">
                  <c:v>0.23888114546376099</c:v>
                </c:pt>
                <c:pt idx="1710" formatCode="0">
                  <c:v>0.24629371515458701</c:v>
                </c:pt>
                <c:pt idx="1711" formatCode="0">
                  <c:v>0.27394830207805398</c:v>
                </c:pt>
                <c:pt idx="1712" formatCode="0">
                  <c:v>0.30286999493157601</c:v>
                </c:pt>
                <c:pt idx="1713" formatCode="0">
                  <c:v>0.30635453623922998</c:v>
                </c:pt>
                <c:pt idx="1714" formatCode="0">
                  <c:v>0.30096933603649301</c:v>
                </c:pt>
                <c:pt idx="1715" formatCode="0">
                  <c:v>0.28769640141915898</c:v>
                </c:pt>
                <c:pt idx="1716" formatCode="0">
                  <c:v>0.25738089204257503</c:v>
                </c:pt>
              </c:numCache>
            </c:numRef>
          </c:val>
          <c:smooth val="0"/>
        </c:ser>
        <c:ser>
          <c:idx val="2"/>
          <c:order val="2"/>
          <c:tx>
            <c:strRef>
              <c:f>'Ariel &amp; Galen Nano talking'!$H$2</c:f>
              <c:strCache>
                <c:ptCount val="1"/>
                <c:pt idx="0">
                  <c:v>Research Explanation</c:v>
                </c:pt>
              </c:strCache>
            </c:strRef>
          </c:tx>
          <c:spPr>
            <a:ln w="12700"/>
          </c:spPr>
          <c:marker>
            <c:symbol val="none"/>
          </c:marker>
          <c:cat>
            <c:numRef>
              <c:f>'Ariel &amp; Galen Nano talking'!$A$3:$A$1719</c:f>
              <c:numCache>
                <c:formatCode>m/d/yy</c:formatCode>
                <c:ptCount val="1717"/>
                <c:pt idx="0">
                  <c:v>40179</c:v>
                </c:pt>
                <c:pt idx="1">
                  <c:v>40180</c:v>
                </c:pt>
                <c:pt idx="2">
                  <c:v>40181</c:v>
                </c:pt>
                <c:pt idx="3">
                  <c:v>40182</c:v>
                </c:pt>
                <c:pt idx="4">
                  <c:v>40183</c:v>
                </c:pt>
                <c:pt idx="5">
                  <c:v>40184</c:v>
                </c:pt>
                <c:pt idx="6">
                  <c:v>40185</c:v>
                </c:pt>
                <c:pt idx="7">
                  <c:v>40186</c:v>
                </c:pt>
                <c:pt idx="8">
                  <c:v>40187</c:v>
                </c:pt>
                <c:pt idx="9">
                  <c:v>40188</c:v>
                </c:pt>
                <c:pt idx="10">
                  <c:v>40189</c:v>
                </c:pt>
                <c:pt idx="11">
                  <c:v>40190</c:v>
                </c:pt>
                <c:pt idx="12">
                  <c:v>40191</c:v>
                </c:pt>
                <c:pt idx="13">
                  <c:v>40192</c:v>
                </c:pt>
                <c:pt idx="14">
                  <c:v>40193</c:v>
                </c:pt>
                <c:pt idx="15">
                  <c:v>40194</c:v>
                </c:pt>
                <c:pt idx="16">
                  <c:v>40195</c:v>
                </c:pt>
                <c:pt idx="17">
                  <c:v>40196</c:v>
                </c:pt>
                <c:pt idx="18">
                  <c:v>40197</c:v>
                </c:pt>
                <c:pt idx="19">
                  <c:v>40198</c:v>
                </c:pt>
                <c:pt idx="20">
                  <c:v>40199</c:v>
                </c:pt>
                <c:pt idx="21">
                  <c:v>40200</c:v>
                </c:pt>
                <c:pt idx="22">
                  <c:v>40201</c:v>
                </c:pt>
                <c:pt idx="23">
                  <c:v>40202</c:v>
                </c:pt>
                <c:pt idx="24">
                  <c:v>40203</c:v>
                </c:pt>
                <c:pt idx="25">
                  <c:v>40204</c:v>
                </c:pt>
                <c:pt idx="26">
                  <c:v>40205</c:v>
                </c:pt>
                <c:pt idx="27">
                  <c:v>40206</c:v>
                </c:pt>
                <c:pt idx="28">
                  <c:v>40207</c:v>
                </c:pt>
                <c:pt idx="29">
                  <c:v>40208</c:v>
                </c:pt>
                <c:pt idx="30">
                  <c:v>40209</c:v>
                </c:pt>
                <c:pt idx="31">
                  <c:v>40210</c:v>
                </c:pt>
                <c:pt idx="32">
                  <c:v>40211</c:v>
                </c:pt>
                <c:pt idx="33">
                  <c:v>40212</c:v>
                </c:pt>
                <c:pt idx="34">
                  <c:v>40213</c:v>
                </c:pt>
                <c:pt idx="35">
                  <c:v>40214</c:v>
                </c:pt>
                <c:pt idx="36">
                  <c:v>40215</c:v>
                </c:pt>
                <c:pt idx="37">
                  <c:v>40216</c:v>
                </c:pt>
                <c:pt idx="38">
                  <c:v>40217</c:v>
                </c:pt>
                <c:pt idx="39">
                  <c:v>40218</c:v>
                </c:pt>
                <c:pt idx="40">
                  <c:v>40219</c:v>
                </c:pt>
                <c:pt idx="41">
                  <c:v>40220</c:v>
                </c:pt>
                <c:pt idx="42">
                  <c:v>40221</c:v>
                </c:pt>
                <c:pt idx="43">
                  <c:v>40222</c:v>
                </c:pt>
                <c:pt idx="44">
                  <c:v>40223</c:v>
                </c:pt>
                <c:pt idx="45">
                  <c:v>40224</c:v>
                </c:pt>
                <c:pt idx="46">
                  <c:v>40225</c:v>
                </c:pt>
                <c:pt idx="47">
                  <c:v>40226</c:v>
                </c:pt>
                <c:pt idx="48">
                  <c:v>40227</c:v>
                </c:pt>
                <c:pt idx="49">
                  <c:v>40228</c:v>
                </c:pt>
                <c:pt idx="50">
                  <c:v>40229</c:v>
                </c:pt>
                <c:pt idx="51">
                  <c:v>40230</c:v>
                </c:pt>
                <c:pt idx="52">
                  <c:v>40231</c:v>
                </c:pt>
                <c:pt idx="53">
                  <c:v>40232</c:v>
                </c:pt>
                <c:pt idx="54">
                  <c:v>40233</c:v>
                </c:pt>
                <c:pt idx="55">
                  <c:v>40234</c:v>
                </c:pt>
                <c:pt idx="56">
                  <c:v>40235</c:v>
                </c:pt>
                <c:pt idx="57">
                  <c:v>40236</c:v>
                </c:pt>
                <c:pt idx="58">
                  <c:v>40237</c:v>
                </c:pt>
                <c:pt idx="59">
                  <c:v>40238</c:v>
                </c:pt>
                <c:pt idx="60">
                  <c:v>40239</c:v>
                </c:pt>
                <c:pt idx="61">
                  <c:v>40240</c:v>
                </c:pt>
                <c:pt idx="62">
                  <c:v>40241</c:v>
                </c:pt>
                <c:pt idx="63">
                  <c:v>40242</c:v>
                </c:pt>
                <c:pt idx="64">
                  <c:v>40243</c:v>
                </c:pt>
                <c:pt idx="65">
                  <c:v>40244</c:v>
                </c:pt>
                <c:pt idx="66">
                  <c:v>40245</c:v>
                </c:pt>
                <c:pt idx="67">
                  <c:v>40246</c:v>
                </c:pt>
                <c:pt idx="68">
                  <c:v>40247</c:v>
                </c:pt>
                <c:pt idx="69">
                  <c:v>40248</c:v>
                </c:pt>
                <c:pt idx="70">
                  <c:v>40249</c:v>
                </c:pt>
                <c:pt idx="71">
                  <c:v>40250</c:v>
                </c:pt>
                <c:pt idx="72">
                  <c:v>40251</c:v>
                </c:pt>
                <c:pt idx="73">
                  <c:v>40252</c:v>
                </c:pt>
                <c:pt idx="74">
                  <c:v>40253</c:v>
                </c:pt>
                <c:pt idx="75">
                  <c:v>40254</c:v>
                </c:pt>
                <c:pt idx="76">
                  <c:v>40255</c:v>
                </c:pt>
                <c:pt idx="77">
                  <c:v>40256</c:v>
                </c:pt>
                <c:pt idx="78">
                  <c:v>40257</c:v>
                </c:pt>
                <c:pt idx="79">
                  <c:v>40258</c:v>
                </c:pt>
                <c:pt idx="80">
                  <c:v>40259</c:v>
                </c:pt>
                <c:pt idx="81">
                  <c:v>40260</c:v>
                </c:pt>
                <c:pt idx="82">
                  <c:v>40261</c:v>
                </c:pt>
                <c:pt idx="83">
                  <c:v>40262</c:v>
                </c:pt>
                <c:pt idx="84">
                  <c:v>40263</c:v>
                </c:pt>
                <c:pt idx="85">
                  <c:v>40264</c:v>
                </c:pt>
                <c:pt idx="86">
                  <c:v>40265</c:v>
                </c:pt>
                <c:pt idx="87">
                  <c:v>40266</c:v>
                </c:pt>
                <c:pt idx="88">
                  <c:v>40267</c:v>
                </c:pt>
                <c:pt idx="89">
                  <c:v>40268</c:v>
                </c:pt>
                <c:pt idx="90">
                  <c:v>40269</c:v>
                </c:pt>
                <c:pt idx="91">
                  <c:v>40270</c:v>
                </c:pt>
                <c:pt idx="92">
                  <c:v>40271</c:v>
                </c:pt>
                <c:pt idx="93">
                  <c:v>40272</c:v>
                </c:pt>
                <c:pt idx="94">
                  <c:v>40273</c:v>
                </c:pt>
                <c:pt idx="95">
                  <c:v>40274</c:v>
                </c:pt>
                <c:pt idx="96">
                  <c:v>40275</c:v>
                </c:pt>
                <c:pt idx="97">
                  <c:v>40276</c:v>
                </c:pt>
                <c:pt idx="98">
                  <c:v>40277</c:v>
                </c:pt>
                <c:pt idx="99">
                  <c:v>40278</c:v>
                </c:pt>
                <c:pt idx="100">
                  <c:v>40279</c:v>
                </c:pt>
                <c:pt idx="101">
                  <c:v>40280</c:v>
                </c:pt>
                <c:pt idx="102">
                  <c:v>40281</c:v>
                </c:pt>
                <c:pt idx="103">
                  <c:v>40282</c:v>
                </c:pt>
                <c:pt idx="104">
                  <c:v>40283</c:v>
                </c:pt>
                <c:pt idx="105">
                  <c:v>40284</c:v>
                </c:pt>
                <c:pt idx="106">
                  <c:v>40285</c:v>
                </c:pt>
                <c:pt idx="107">
                  <c:v>40286</c:v>
                </c:pt>
                <c:pt idx="108">
                  <c:v>40287</c:v>
                </c:pt>
                <c:pt idx="109">
                  <c:v>40288</c:v>
                </c:pt>
                <c:pt idx="110">
                  <c:v>40289</c:v>
                </c:pt>
                <c:pt idx="111">
                  <c:v>40290</c:v>
                </c:pt>
                <c:pt idx="112">
                  <c:v>40291</c:v>
                </c:pt>
                <c:pt idx="113">
                  <c:v>40292</c:v>
                </c:pt>
                <c:pt idx="114">
                  <c:v>40293</c:v>
                </c:pt>
                <c:pt idx="115">
                  <c:v>40294</c:v>
                </c:pt>
                <c:pt idx="116">
                  <c:v>40295</c:v>
                </c:pt>
                <c:pt idx="117">
                  <c:v>40296</c:v>
                </c:pt>
                <c:pt idx="118">
                  <c:v>40297</c:v>
                </c:pt>
                <c:pt idx="119">
                  <c:v>40298</c:v>
                </c:pt>
                <c:pt idx="120">
                  <c:v>40299</c:v>
                </c:pt>
                <c:pt idx="121">
                  <c:v>40300</c:v>
                </c:pt>
                <c:pt idx="122">
                  <c:v>40301</c:v>
                </c:pt>
                <c:pt idx="123">
                  <c:v>40302</c:v>
                </c:pt>
                <c:pt idx="124">
                  <c:v>40303</c:v>
                </c:pt>
                <c:pt idx="125">
                  <c:v>40304</c:v>
                </c:pt>
                <c:pt idx="126">
                  <c:v>40305</c:v>
                </c:pt>
                <c:pt idx="127">
                  <c:v>40306</c:v>
                </c:pt>
                <c:pt idx="128">
                  <c:v>40307</c:v>
                </c:pt>
                <c:pt idx="129">
                  <c:v>40308</c:v>
                </c:pt>
                <c:pt idx="130">
                  <c:v>40309</c:v>
                </c:pt>
                <c:pt idx="131">
                  <c:v>40310</c:v>
                </c:pt>
                <c:pt idx="132">
                  <c:v>40311</c:v>
                </c:pt>
                <c:pt idx="133">
                  <c:v>40312</c:v>
                </c:pt>
                <c:pt idx="134">
                  <c:v>40313</c:v>
                </c:pt>
                <c:pt idx="135">
                  <c:v>40314</c:v>
                </c:pt>
                <c:pt idx="136">
                  <c:v>40315</c:v>
                </c:pt>
                <c:pt idx="137">
                  <c:v>40316</c:v>
                </c:pt>
                <c:pt idx="138">
                  <c:v>40317</c:v>
                </c:pt>
                <c:pt idx="139">
                  <c:v>40318</c:v>
                </c:pt>
                <c:pt idx="140">
                  <c:v>40319</c:v>
                </c:pt>
                <c:pt idx="141">
                  <c:v>40320</c:v>
                </c:pt>
                <c:pt idx="142">
                  <c:v>40321</c:v>
                </c:pt>
                <c:pt idx="143">
                  <c:v>40322</c:v>
                </c:pt>
                <c:pt idx="144">
                  <c:v>40323</c:v>
                </c:pt>
                <c:pt idx="145">
                  <c:v>40324</c:v>
                </c:pt>
                <c:pt idx="146">
                  <c:v>40325</c:v>
                </c:pt>
                <c:pt idx="147">
                  <c:v>40326</c:v>
                </c:pt>
                <c:pt idx="148">
                  <c:v>40327</c:v>
                </c:pt>
                <c:pt idx="149">
                  <c:v>40328</c:v>
                </c:pt>
                <c:pt idx="150">
                  <c:v>40329</c:v>
                </c:pt>
                <c:pt idx="151">
                  <c:v>40330</c:v>
                </c:pt>
                <c:pt idx="152">
                  <c:v>40331</c:v>
                </c:pt>
                <c:pt idx="153">
                  <c:v>40332</c:v>
                </c:pt>
                <c:pt idx="154">
                  <c:v>40333</c:v>
                </c:pt>
                <c:pt idx="155">
                  <c:v>40334</c:v>
                </c:pt>
                <c:pt idx="156">
                  <c:v>40335</c:v>
                </c:pt>
                <c:pt idx="157">
                  <c:v>40336</c:v>
                </c:pt>
                <c:pt idx="158">
                  <c:v>40337</c:v>
                </c:pt>
                <c:pt idx="159">
                  <c:v>40338</c:v>
                </c:pt>
                <c:pt idx="160">
                  <c:v>40339</c:v>
                </c:pt>
                <c:pt idx="161">
                  <c:v>40340</c:v>
                </c:pt>
                <c:pt idx="162">
                  <c:v>40341</c:v>
                </c:pt>
                <c:pt idx="163">
                  <c:v>40342</c:v>
                </c:pt>
                <c:pt idx="164">
                  <c:v>40343</c:v>
                </c:pt>
                <c:pt idx="165">
                  <c:v>40344</c:v>
                </c:pt>
                <c:pt idx="166">
                  <c:v>40345</c:v>
                </c:pt>
                <c:pt idx="167">
                  <c:v>40346</c:v>
                </c:pt>
                <c:pt idx="168">
                  <c:v>40347</c:v>
                </c:pt>
                <c:pt idx="169">
                  <c:v>40348</c:v>
                </c:pt>
                <c:pt idx="170">
                  <c:v>40349</c:v>
                </c:pt>
                <c:pt idx="171">
                  <c:v>40350</c:v>
                </c:pt>
                <c:pt idx="172">
                  <c:v>40351</c:v>
                </c:pt>
                <c:pt idx="173">
                  <c:v>40352</c:v>
                </c:pt>
                <c:pt idx="174">
                  <c:v>40353</c:v>
                </c:pt>
                <c:pt idx="175">
                  <c:v>40354</c:v>
                </c:pt>
                <c:pt idx="176">
                  <c:v>40355</c:v>
                </c:pt>
                <c:pt idx="177">
                  <c:v>40356</c:v>
                </c:pt>
                <c:pt idx="178">
                  <c:v>40357</c:v>
                </c:pt>
                <c:pt idx="179">
                  <c:v>40358</c:v>
                </c:pt>
                <c:pt idx="180">
                  <c:v>40359</c:v>
                </c:pt>
                <c:pt idx="181">
                  <c:v>40360</c:v>
                </c:pt>
                <c:pt idx="182">
                  <c:v>40361</c:v>
                </c:pt>
                <c:pt idx="183">
                  <c:v>40362</c:v>
                </c:pt>
                <c:pt idx="184">
                  <c:v>40363</c:v>
                </c:pt>
                <c:pt idx="185">
                  <c:v>40364</c:v>
                </c:pt>
                <c:pt idx="186">
                  <c:v>40365</c:v>
                </c:pt>
                <c:pt idx="187">
                  <c:v>40366</c:v>
                </c:pt>
                <c:pt idx="188">
                  <c:v>40367</c:v>
                </c:pt>
                <c:pt idx="189">
                  <c:v>40368</c:v>
                </c:pt>
                <c:pt idx="190">
                  <c:v>40369</c:v>
                </c:pt>
                <c:pt idx="191">
                  <c:v>40370</c:v>
                </c:pt>
                <c:pt idx="192">
                  <c:v>40371</c:v>
                </c:pt>
                <c:pt idx="193">
                  <c:v>40372</c:v>
                </c:pt>
                <c:pt idx="194">
                  <c:v>40373</c:v>
                </c:pt>
                <c:pt idx="195">
                  <c:v>40374</c:v>
                </c:pt>
                <c:pt idx="196">
                  <c:v>40375</c:v>
                </c:pt>
                <c:pt idx="197">
                  <c:v>40376</c:v>
                </c:pt>
                <c:pt idx="198">
                  <c:v>40377</c:v>
                </c:pt>
                <c:pt idx="199">
                  <c:v>40378</c:v>
                </c:pt>
                <c:pt idx="200">
                  <c:v>40379</c:v>
                </c:pt>
                <c:pt idx="201">
                  <c:v>40380</c:v>
                </c:pt>
                <c:pt idx="202">
                  <c:v>40381</c:v>
                </c:pt>
                <c:pt idx="203">
                  <c:v>40382</c:v>
                </c:pt>
                <c:pt idx="204">
                  <c:v>40383</c:v>
                </c:pt>
                <c:pt idx="205">
                  <c:v>40384</c:v>
                </c:pt>
                <c:pt idx="206">
                  <c:v>40385</c:v>
                </c:pt>
                <c:pt idx="207">
                  <c:v>40386</c:v>
                </c:pt>
                <c:pt idx="208">
                  <c:v>40387</c:v>
                </c:pt>
                <c:pt idx="209">
                  <c:v>40388</c:v>
                </c:pt>
                <c:pt idx="210">
                  <c:v>40389</c:v>
                </c:pt>
                <c:pt idx="211">
                  <c:v>40390</c:v>
                </c:pt>
                <c:pt idx="212">
                  <c:v>40391</c:v>
                </c:pt>
                <c:pt idx="213">
                  <c:v>40392</c:v>
                </c:pt>
                <c:pt idx="214">
                  <c:v>40393</c:v>
                </c:pt>
                <c:pt idx="215">
                  <c:v>40394</c:v>
                </c:pt>
                <c:pt idx="216">
                  <c:v>40395</c:v>
                </c:pt>
                <c:pt idx="217">
                  <c:v>40396</c:v>
                </c:pt>
                <c:pt idx="218">
                  <c:v>40397</c:v>
                </c:pt>
                <c:pt idx="219">
                  <c:v>40398</c:v>
                </c:pt>
                <c:pt idx="220">
                  <c:v>40399</c:v>
                </c:pt>
                <c:pt idx="221">
                  <c:v>40400</c:v>
                </c:pt>
                <c:pt idx="222">
                  <c:v>40401</c:v>
                </c:pt>
                <c:pt idx="223">
                  <c:v>40402</c:v>
                </c:pt>
                <c:pt idx="224">
                  <c:v>40403</c:v>
                </c:pt>
                <c:pt idx="225">
                  <c:v>40404</c:v>
                </c:pt>
                <c:pt idx="226">
                  <c:v>40405</c:v>
                </c:pt>
                <c:pt idx="227">
                  <c:v>40406</c:v>
                </c:pt>
                <c:pt idx="228">
                  <c:v>40407</c:v>
                </c:pt>
                <c:pt idx="229">
                  <c:v>40408</c:v>
                </c:pt>
                <c:pt idx="230">
                  <c:v>40409</c:v>
                </c:pt>
                <c:pt idx="231">
                  <c:v>40410</c:v>
                </c:pt>
                <c:pt idx="232">
                  <c:v>40411</c:v>
                </c:pt>
                <c:pt idx="233">
                  <c:v>40412</c:v>
                </c:pt>
                <c:pt idx="234">
                  <c:v>40413</c:v>
                </c:pt>
                <c:pt idx="235">
                  <c:v>40414</c:v>
                </c:pt>
                <c:pt idx="236">
                  <c:v>40415</c:v>
                </c:pt>
                <c:pt idx="237">
                  <c:v>40416</c:v>
                </c:pt>
                <c:pt idx="238">
                  <c:v>40417</c:v>
                </c:pt>
                <c:pt idx="239">
                  <c:v>40418</c:v>
                </c:pt>
                <c:pt idx="240">
                  <c:v>40419</c:v>
                </c:pt>
                <c:pt idx="241">
                  <c:v>40420</c:v>
                </c:pt>
                <c:pt idx="242">
                  <c:v>40421</c:v>
                </c:pt>
                <c:pt idx="243">
                  <c:v>40422</c:v>
                </c:pt>
                <c:pt idx="244">
                  <c:v>40423</c:v>
                </c:pt>
                <c:pt idx="245">
                  <c:v>40424</c:v>
                </c:pt>
                <c:pt idx="246">
                  <c:v>40425</c:v>
                </c:pt>
                <c:pt idx="247">
                  <c:v>40426</c:v>
                </c:pt>
                <c:pt idx="248">
                  <c:v>40427</c:v>
                </c:pt>
                <c:pt idx="249">
                  <c:v>40428</c:v>
                </c:pt>
                <c:pt idx="250">
                  <c:v>40429</c:v>
                </c:pt>
                <c:pt idx="251">
                  <c:v>40430</c:v>
                </c:pt>
                <c:pt idx="252">
                  <c:v>40431</c:v>
                </c:pt>
                <c:pt idx="253">
                  <c:v>40432</c:v>
                </c:pt>
                <c:pt idx="254">
                  <c:v>40433</c:v>
                </c:pt>
                <c:pt idx="255">
                  <c:v>40434</c:v>
                </c:pt>
                <c:pt idx="256">
                  <c:v>40435</c:v>
                </c:pt>
                <c:pt idx="257">
                  <c:v>40436</c:v>
                </c:pt>
                <c:pt idx="258">
                  <c:v>40437</c:v>
                </c:pt>
                <c:pt idx="259">
                  <c:v>40438</c:v>
                </c:pt>
                <c:pt idx="260">
                  <c:v>40439</c:v>
                </c:pt>
                <c:pt idx="261">
                  <c:v>40440</c:v>
                </c:pt>
                <c:pt idx="262">
                  <c:v>40441</c:v>
                </c:pt>
                <c:pt idx="263">
                  <c:v>40442</c:v>
                </c:pt>
                <c:pt idx="264">
                  <c:v>40443</c:v>
                </c:pt>
                <c:pt idx="265">
                  <c:v>40444</c:v>
                </c:pt>
                <c:pt idx="266">
                  <c:v>40445</c:v>
                </c:pt>
                <c:pt idx="267">
                  <c:v>40446</c:v>
                </c:pt>
                <c:pt idx="268">
                  <c:v>40447</c:v>
                </c:pt>
                <c:pt idx="269">
                  <c:v>40448</c:v>
                </c:pt>
                <c:pt idx="270">
                  <c:v>40449</c:v>
                </c:pt>
                <c:pt idx="271">
                  <c:v>40450</c:v>
                </c:pt>
                <c:pt idx="272">
                  <c:v>40451</c:v>
                </c:pt>
                <c:pt idx="273">
                  <c:v>40452</c:v>
                </c:pt>
                <c:pt idx="274">
                  <c:v>40453</c:v>
                </c:pt>
                <c:pt idx="275">
                  <c:v>40454</c:v>
                </c:pt>
                <c:pt idx="276">
                  <c:v>40455</c:v>
                </c:pt>
                <c:pt idx="277">
                  <c:v>40456</c:v>
                </c:pt>
                <c:pt idx="278">
                  <c:v>40457</c:v>
                </c:pt>
                <c:pt idx="279">
                  <c:v>40458</c:v>
                </c:pt>
                <c:pt idx="280">
                  <c:v>40459</c:v>
                </c:pt>
                <c:pt idx="281">
                  <c:v>40460</c:v>
                </c:pt>
                <c:pt idx="282">
                  <c:v>40461</c:v>
                </c:pt>
                <c:pt idx="283">
                  <c:v>40462</c:v>
                </c:pt>
                <c:pt idx="284">
                  <c:v>40463</c:v>
                </c:pt>
                <c:pt idx="285">
                  <c:v>40464</c:v>
                </c:pt>
                <c:pt idx="286">
                  <c:v>40465</c:v>
                </c:pt>
                <c:pt idx="287">
                  <c:v>40466</c:v>
                </c:pt>
                <c:pt idx="288">
                  <c:v>40467</c:v>
                </c:pt>
                <c:pt idx="289">
                  <c:v>40468</c:v>
                </c:pt>
                <c:pt idx="290">
                  <c:v>40469</c:v>
                </c:pt>
                <c:pt idx="291">
                  <c:v>40470</c:v>
                </c:pt>
                <c:pt idx="292">
                  <c:v>40471</c:v>
                </c:pt>
                <c:pt idx="293">
                  <c:v>40472</c:v>
                </c:pt>
                <c:pt idx="294">
                  <c:v>40473</c:v>
                </c:pt>
                <c:pt idx="295">
                  <c:v>40474</c:v>
                </c:pt>
                <c:pt idx="296">
                  <c:v>40475</c:v>
                </c:pt>
                <c:pt idx="297">
                  <c:v>40476</c:v>
                </c:pt>
                <c:pt idx="298">
                  <c:v>40477</c:v>
                </c:pt>
                <c:pt idx="299">
                  <c:v>40478</c:v>
                </c:pt>
                <c:pt idx="300">
                  <c:v>40479</c:v>
                </c:pt>
                <c:pt idx="301">
                  <c:v>40480</c:v>
                </c:pt>
                <c:pt idx="302">
                  <c:v>40481</c:v>
                </c:pt>
                <c:pt idx="303">
                  <c:v>40482</c:v>
                </c:pt>
                <c:pt idx="304">
                  <c:v>40483</c:v>
                </c:pt>
                <c:pt idx="305">
                  <c:v>40484</c:v>
                </c:pt>
                <c:pt idx="306">
                  <c:v>40485</c:v>
                </c:pt>
                <c:pt idx="307">
                  <c:v>40486</c:v>
                </c:pt>
                <c:pt idx="308">
                  <c:v>40487</c:v>
                </c:pt>
                <c:pt idx="309">
                  <c:v>40488</c:v>
                </c:pt>
                <c:pt idx="310">
                  <c:v>40489</c:v>
                </c:pt>
                <c:pt idx="311">
                  <c:v>40490</c:v>
                </c:pt>
                <c:pt idx="312">
                  <c:v>40491</c:v>
                </c:pt>
                <c:pt idx="313">
                  <c:v>40492</c:v>
                </c:pt>
                <c:pt idx="314">
                  <c:v>40493</c:v>
                </c:pt>
                <c:pt idx="315">
                  <c:v>40494</c:v>
                </c:pt>
                <c:pt idx="316">
                  <c:v>40495</c:v>
                </c:pt>
                <c:pt idx="317">
                  <c:v>40496</c:v>
                </c:pt>
                <c:pt idx="318">
                  <c:v>40497</c:v>
                </c:pt>
                <c:pt idx="319">
                  <c:v>40498</c:v>
                </c:pt>
                <c:pt idx="320">
                  <c:v>40499</c:v>
                </c:pt>
                <c:pt idx="321">
                  <c:v>40500</c:v>
                </c:pt>
                <c:pt idx="322">
                  <c:v>40501</c:v>
                </c:pt>
                <c:pt idx="323">
                  <c:v>40502</c:v>
                </c:pt>
                <c:pt idx="324">
                  <c:v>40503</c:v>
                </c:pt>
                <c:pt idx="325">
                  <c:v>40504</c:v>
                </c:pt>
                <c:pt idx="326">
                  <c:v>40505</c:v>
                </c:pt>
                <c:pt idx="327">
                  <c:v>40506</c:v>
                </c:pt>
                <c:pt idx="328">
                  <c:v>40507</c:v>
                </c:pt>
                <c:pt idx="329">
                  <c:v>40508</c:v>
                </c:pt>
                <c:pt idx="330">
                  <c:v>40509</c:v>
                </c:pt>
                <c:pt idx="331">
                  <c:v>40510</c:v>
                </c:pt>
                <c:pt idx="332">
                  <c:v>40511</c:v>
                </c:pt>
                <c:pt idx="333">
                  <c:v>40512</c:v>
                </c:pt>
                <c:pt idx="334">
                  <c:v>40513</c:v>
                </c:pt>
                <c:pt idx="335">
                  <c:v>40514</c:v>
                </c:pt>
                <c:pt idx="336">
                  <c:v>40515</c:v>
                </c:pt>
                <c:pt idx="337">
                  <c:v>40516</c:v>
                </c:pt>
                <c:pt idx="338">
                  <c:v>40517</c:v>
                </c:pt>
                <c:pt idx="339">
                  <c:v>40518</c:v>
                </c:pt>
                <c:pt idx="340">
                  <c:v>40519</c:v>
                </c:pt>
                <c:pt idx="341">
                  <c:v>40520</c:v>
                </c:pt>
                <c:pt idx="342">
                  <c:v>40521</c:v>
                </c:pt>
                <c:pt idx="343">
                  <c:v>40522</c:v>
                </c:pt>
                <c:pt idx="344">
                  <c:v>40523</c:v>
                </c:pt>
                <c:pt idx="345">
                  <c:v>40524</c:v>
                </c:pt>
                <c:pt idx="346">
                  <c:v>40525</c:v>
                </c:pt>
                <c:pt idx="347">
                  <c:v>40526</c:v>
                </c:pt>
                <c:pt idx="348">
                  <c:v>40527</c:v>
                </c:pt>
                <c:pt idx="349">
                  <c:v>40528</c:v>
                </c:pt>
                <c:pt idx="350">
                  <c:v>40529</c:v>
                </c:pt>
                <c:pt idx="351">
                  <c:v>40530</c:v>
                </c:pt>
                <c:pt idx="352">
                  <c:v>40531</c:v>
                </c:pt>
                <c:pt idx="353">
                  <c:v>40532</c:v>
                </c:pt>
                <c:pt idx="354">
                  <c:v>40533</c:v>
                </c:pt>
                <c:pt idx="355">
                  <c:v>40534</c:v>
                </c:pt>
                <c:pt idx="356">
                  <c:v>40535</c:v>
                </c:pt>
                <c:pt idx="357">
                  <c:v>40536</c:v>
                </c:pt>
                <c:pt idx="358">
                  <c:v>40537</c:v>
                </c:pt>
                <c:pt idx="359">
                  <c:v>40538</c:v>
                </c:pt>
                <c:pt idx="360">
                  <c:v>40539</c:v>
                </c:pt>
                <c:pt idx="361">
                  <c:v>40540</c:v>
                </c:pt>
                <c:pt idx="362">
                  <c:v>40541</c:v>
                </c:pt>
                <c:pt idx="363">
                  <c:v>40542</c:v>
                </c:pt>
                <c:pt idx="364">
                  <c:v>40543</c:v>
                </c:pt>
                <c:pt idx="365">
                  <c:v>40544</c:v>
                </c:pt>
                <c:pt idx="366">
                  <c:v>40545</c:v>
                </c:pt>
                <c:pt idx="367">
                  <c:v>40546</c:v>
                </c:pt>
                <c:pt idx="368">
                  <c:v>40547</c:v>
                </c:pt>
                <c:pt idx="369">
                  <c:v>40548</c:v>
                </c:pt>
                <c:pt idx="370">
                  <c:v>40549</c:v>
                </c:pt>
                <c:pt idx="371">
                  <c:v>40550</c:v>
                </c:pt>
                <c:pt idx="372">
                  <c:v>40551</c:v>
                </c:pt>
                <c:pt idx="373">
                  <c:v>40552</c:v>
                </c:pt>
                <c:pt idx="374">
                  <c:v>40553</c:v>
                </c:pt>
                <c:pt idx="375">
                  <c:v>40554</c:v>
                </c:pt>
                <c:pt idx="376">
                  <c:v>40555</c:v>
                </c:pt>
                <c:pt idx="377">
                  <c:v>40556</c:v>
                </c:pt>
                <c:pt idx="378">
                  <c:v>40557</c:v>
                </c:pt>
                <c:pt idx="379">
                  <c:v>40558</c:v>
                </c:pt>
                <c:pt idx="380">
                  <c:v>40559</c:v>
                </c:pt>
                <c:pt idx="381">
                  <c:v>40560</c:v>
                </c:pt>
                <c:pt idx="382">
                  <c:v>40561</c:v>
                </c:pt>
                <c:pt idx="383">
                  <c:v>40562</c:v>
                </c:pt>
                <c:pt idx="384">
                  <c:v>40563</c:v>
                </c:pt>
                <c:pt idx="385">
                  <c:v>40564</c:v>
                </c:pt>
                <c:pt idx="386">
                  <c:v>40565</c:v>
                </c:pt>
                <c:pt idx="387">
                  <c:v>40566</c:v>
                </c:pt>
                <c:pt idx="388">
                  <c:v>40567</c:v>
                </c:pt>
                <c:pt idx="389">
                  <c:v>40568</c:v>
                </c:pt>
                <c:pt idx="390">
                  <c:v>40569</c:v>
                </c:pt>
                <c:pt idx="391">
                  <c:v>40570</c:v>
                </c:pt>
                <c:pt idx="392">
                  <c:v>40571</c:v>
                </c:pt>
                <c:pt idx="393">
                  <c:v>40572</c:v>
                </c:pt>
                <c:pt idx="394">
                  <c:v>40573</c:v>
                </c:pt>
                <c:pt idx="395">
                  <c:v>40574</c:v>
                </c:pt>
                <c:pt idx="396">
                  <c:v>40575</c:v>
                </c:pt>
                <c:pt idx="397">
                  <c:v>40576</c:v>
                </c:pt>
                <c:pt idx="398">
                  <c:v>40577</c:v>
                </c:pt>
                <c:pt idx="399">
                  <c:v>40578</c:v>
                </c:pt>
                <c:pt idx="400">
                  <c:v>40579</c:v>
                </c:pt>
                <c:pt idx="401">
                  <c:v>40580</c:v>
                </c:pt>
                <c:pt idx="402">
                  <c:v>40581</c:v>
                </c:pt>
                <c:pt idx="403">
                  <c:v>40582</c:v>
                </c:pt>
                <c:pt idx="404">
                  <c:v>40583</c:v>
                </c:pt>
                <c:pt idx="405">
                  <c:v>40584</c:v>
                </c:pt>
                <c:pt idx="406">
                  <c:v>40585</c:v>
                </c:pt>
                <c:pt idx="407">
                  <c:v>40586</c:v>
                </c:pt>
                <c:pt idx="408">
                  <c:v>40587</c:v>
                </c:pt>
                <c:pt idx="409">
                  <c:v>40588</c:v>
                </c:pt>
                <c:pt idx="410">
                  <c:v>40589</c:v>
                </c:pt>
                <c:pt idx="411">
                  <c:v>40590</c:v>
                </c:pt>
                <c:pt idx="412">
                  <c:v>40591</c:v>
                </c:pt>
                <c:pt idx="413">
                  <c:v>40592</c:v>
                </c:pt>
                <c:pt idx="414">
                  <c:v>40593</c:v>
                </c:pt>
                <c:pt idx="415">
                  <c:v>40594</c:v>
                </c:pt>
                <c:pt idx="416">
                  <c:v>40595</c:v>
                </c:pt>
                <c:pt idx="417">
                  <c:v>40596</c:v>
                </c:pt>
                <c:pt idx="418">
                  <c:v>40597</c:v>
                </c:pt>
                <c:pt idx="419">
                  <c:v>40598</c:v>
                </c:pt>
                <c:pt idx="420">
                  <c:v>40599</c:v>
                </c:pt>
                <c:pt idx="421">
                  <c:v>40600</c:v>
                </c:pt>
                <c:pt idx="422">
                  <c:v>40601</c:v>
                </c:pt>
                <c:pt idx="423">
                  <c:v>40602</c:v>
                </c:pt>
                <c:pt idx="424">
                  <c:v>40603</c:v>
                </c:pt>
                <c:pt idx="425">
                  <c:v>40604</c:v>
                </c:pt>
                <c:pt idx="426">
                  <c:v>40605</c:v>
                </c:pt>
                <c:pt idx="427">
                  <c:v>40606</c:v>
                </c:pt>
                <c:pt idx="428">
                  <c:v>40607</c:v>
                </c:pt>
                <c:pt idx="429">
                  <c:v>40608</c:v>
                </c:pt>
                <c:pt idx="430">
                  <c:v>40609</c:v>
                </c:pt>
                <c:pt idx="431">
                  <c:v>40610</c:v>
                </c:pt>
                <c:pt idx="432">
                  <c:v>40611</c:v>
                </c:pt>
                <c:pt idx="433">
                  <c:v>40612</c:v>
                </c:pt>
                <c:pt idx="434">
                  <c:v>40613</c:v>
                </c:pt>
                <c:pt idx="435">
                  <c:v>40614</c:v>
                </c:pt>
                <c:pt idx="436">
                  <c:v>40615</c:v>
                </c:pt>
                <c:pt idx="437">
                  <c:v>40616</c:v>
                </c:pt>
                <c:pt idx="438">
                  <c:v>40617</c:v>
                </c:pt>
                <c:pt idx="439">
                  <c:v>40618</c:v>
                </c:pt>
                <c:pt idx="440">
                  <c:v>40619</c:v>
                </c:pt>
                <c:pt idx="441">
                  <c:v>40620</c:v>
                </c:pt>
                <c:pt idx="442">
                  <c:v>40621</c:v>
                </c:pt>
                <c:pt idx="443">
                  <c:v>40622</c:v>
                </c:pt>
                <c:pt idx="444">
                  <c:v>40623</c:v>
                </c:pt>
                <c:pt idx="445">
                  <c:v>40624</c:v>
                </c:pt>
                <c:pt idx="446">
                  <c:v>40625</c:v>
                </c:pt>
                <c:pt idx="447">
                  <c:v>40626</c:v>
                </c:pt>
                <c:pt idx="448">
                  <c:v>40627</c:v>
                </c:pt>
                <c:pt idx="449">
                  <c:v>40628</c:v>
                </c:pt>
                <c:pt idx="450">
                  <c:v>40629</c:v>
                </c:pt>
                <c:pt idx="451">
                  <c:v>40630</c:v>
                </c:pt>
                <c:pt idx="452">
                  <c:v>40631</c:v>
                </c:pt>
                <c:pt idx="453">
                  <c:v>40632</c:v>
                </c:pt>
                <c:pt idx="454">
                  <c:v>40633</c:v>
                </c:pt>
                <c:pt idx="455">
                  <c:v>40634</c:v>
                </c:pt>
                <c:pt idx="456">
                  <c:v>40635</c:v>
                </c:pt>
                <c:pt idx="457">
                  <c:v>40636</c:v>
                </c:pt>
                <c:pt idx="458">
                  <c:v>40637</c:v>
                </c:pt>
                <c:pt idx="459">
                  <c:v>40638</c:v>
                </c:pt>
                <c:pt idx="460">
                  <c:v>40639</c:v>
                </c:pt>
                <c:pt idx="461">
                  <c:v>40640</c:v>
                </c:pt>
                <c:pt idx="462">
                  <c:v>40641</c:v>
                </c:pt>
                <c:pt idx="463">
                  <c:v>40642</c:v>
                </c:pt>
                <c:pt idx="464">
                  <c:v>40643</c:v>
                </c:pt>
                <c:pt idx="465">
                  <c:v>40644</c:v>
                </c:pt>
                <c:pt idx="466">
                  <c:v>40645</c:v>
                </c:pt>
                <c:pt idx="467">
                  <c:v>40646</c:v>
                </c:pt>
                <c:pt idx="468">
                  <c:v>40647</c:v>
                </c:pt>
                <c:pt idx="469">
                  <c:v>40648</c:v>
                </c:pt>
                <c:pt idx="470">
                  <c:v>40649</c:v>
                </c:pt>
                <c:pt idx="471">
                  <c:v>40650</c:v>
                </c:pt>
                <c:pt idx="472">
                  <c:v>40651</c:v>
                </c:pt>
                <c:pt idx="473">
                  <c:v>40652</c:v>
                </c:pt>
                <c:pt idx="474">
                  <c:v>40653</c:v>
                </c:pt>
                <c:pt idx="475">
                  <c:v>40654</c:v>
                </c:pt>
                <c:pt idx="476">
                  <c:v>40655</c:v>
                </c:pt>
                <c:pt idx="477">
                  <c:v>40656</c:v>
                </c:pt>
                <c:pt idx="478">
                  <c:v>40657</c:v>
                </c:pt>
                <c:pt idx="479">
                  <c:v>40658</c:v>
                </c:pt>
                <c:pt idx="480">
                  <c:v>40659</c:v>
                </c:pt>
                <c:pt idx="481">
                  <c:v>40660</c:v>
                </c:pt>
                <c:pt idx="482">
                  <c:v>40661</c:v>
                </c:pt>
                <c:pt idx="483">
                  <c:v>40662</c:v>
                </c:pt>
                <c:pt idx="484">
                  <c:v>40663</c:v>
                </c:pt>
                <c:pt idx="485">
                  <c:v>40664</c:v>
                </c:pt>
                <c:pt idx="486">
                  <c:v>40665</c:v>
                </c:pt>
                <c:pt idx="487">
                  <c:v>40666</c:v>
                </c:pt>
                <c:pt idx="488">
                  <c:v>40667</c:v>
                </c:pt>
                <c:pt idx="489">
                  <c:v>40668</c:v>
                </c:pt>
                <c:pt idx="490">
                  <c:v>40669</c:v>
                </c:pt>
                <c:pt idx="491">
                  <c:v>40670</c:v>
                </c:pt>
                <c:pt idx="492">
                  <c:v>40671</c:v>
                </c:pt>
                <c:pt idx="493">
                  <c:v>40672</c:v>
                </c:pt>
                <c:pt idx="494">
                  <c:v>40673</c:v>
                </c:pt>
                <c:pt idx="495">
                  <c:v>40674</c:v>
                </c:pt>
                <c:pt idx="496">
                  <c:v>40675</c:v>
                </c:pt>
                <c:pt idx="497">
                  <c:v>40676</c:v>
                </c:pt>
                <c:pt idx="498">
                  <c:v>40677</c:v>
                </c:pt>
                <c:pt idx="499">
                  <c:v>40678</c:v>
                </c:pt>
                <c:pt idx="500">
                  <c:v>40679</c:v>
                </c:pt>
                <c:pt idx="501">
                  <c:v>40680</c:v>
                </c:pt>
                <c:pt idx="502">
                  <c:v>40681</c:v>
                </c:pt>
                <c:pt idx="503">
                  <c:v>40682</c:v>
                </c:pt>
                <c:pt idx="504">
                  <c:v>40683</c:v>
                </c:pt>
                <c:pt idx="505">
                  <c:v>40684</c:v>
                </c:pt>
                <c:pt idx="506">
                  <c:v>40685</c:v>
                </c:pt>
                <c:pt idx="507">
                  <c:v>40686</c:v>
                </c:pt>
                <c:pt idx="508">
                  <c:v>40687</c:v>
                </c:pt>
                <c:pt idx="509">
                  <c:v>40688</c:v>
                </c:pt>
                <c:pt idx="510">
                  <c:v>40689</c:v>
                </c:pt>
                <c:pt idx="511">
                  <c:v>40690</c:v>
                </c:pt>
                <c:pt idx="512">
                  <c:v>40691</c:v>
                </c:pt>
                <c:pt idx="513">
                  <c:v>40692</c:v>
                </c:pt>
                <c:pt idx="514">
                  <c:v>40693</c:v>
                </c:pt>
                <c:pt idx="515">
                  <c:v>40694</c:v>
                </c:pt>
                <c:pt idx="516">
                  <c:v>40695</c:v>
                </c:pt>
                <c:pt idx="517">
                  <c:v>40696</c:v>
                </c:pt>
                <c:pt idx="518">
                  <c:v>40697</c:v>
                </c:pt>
                <c:pt idx="519">
                  <c:v>40698</c:v>
                </c:pt>
                <c:pt idx="520">
                  <c:v>40699</c:v>
                </c:pt>
                <c:pt idx="521">
                  <c:v>40700</c:v>
                </c:pt>
                <c:pt idx="522">
                  <c:v>40701</c:v>
                </c:pt>
                <c:pt idx="523">
                  <c:v>40702</c:v>
                </c:pt>
                <c:pt idx="524">
                  <c:v>40703</c:v>
                </c:pt>
                <c:pt idx="525">
                  <c:v>40704</c:v>
                </c:pt>
                <c:pt idx="526">
                  <c:v>40705</c:v>
                </c:pt>
                <c:pt idx="527">
                  <c:v>40706</c:v>
                </c:pt>
                <c:pt idx="528">
                  <c:v>40707</c:v>
                </c:pt>
                <c:pt idx="529">
                  <c:v>40708</c:v>
                </c:pt>
                <c:pt idx="530">
                  <c:v>40709</c:v>
                </c:pt>
                <c:pt idx="531">
                  <c:v>40710</c:v>
                </c:pt>
                <c:pt idx="532">
                  <c:v>40711</c:v>
                </c:pt>
                <c:pt idx="533">
                  <c:v>40712</c:v>
                </c:pt>
                <c:pt idx="534">
                  <c:v>40713</c:v>
                </c:pt>
                <c:pt idx="535">
                  <c:v>40714</c:v>
                </c:pt>
                <c:pt idx="536">
                  <c:v>40715</c:v>
                </c:pt>
                <c:pt idx="537">
                  <c:v>40716</c:v>
                </c:pt>
                <c:pt idx="538">
                  <c:v>40717</c:v>
                </c:pt>
                <c:pt idx="539">
                  <c:v>40718</c:v>
                </c:pt>
                <c:pt idx="540">
                  <c:v>40719</c:v>
                </c:pt>
                <c:pt idx="541">
                  <c:v>40720</c:v>
                </c:pt>
                <c:pt idx="542">
                  <c:v>40721</c:v>
                </c:pt>
                <c:pt idx="543">
                  <c:v>40722</c:v>
                </c:pt>
                <c:pt idx="544">
                  <c:v>40723</c:v>
                </c:pt>
                <c:pt idx="545">
                  <c:v>40724</c:v>
                </c:pt>
                <c:pt idx="546">
                  <c:v>40725</c:v>
                </c:pt>
                <c:pt idx="547">
                  <c:v>40726</c:v>
                </c:pt>
                <c:pt idx="548">
                  <c:v>40727</c:v>
                </c:pt>
                <c:pt idx="549">
                  <c:v>40728</c:v>
                </c:pt>
                <c:pt idx="550">
                  <c:v>40729</c:v>
                </c:pt>
                <c:pt idx="551">
                  <c:v>40730</c:v>
                </c:pt>
                <c:pt idx="552">
                  <c:v>40731</c:v>
                </c:pt>
                <c:pt idx="553">
                  <c:v>40732</c:v>
                </c:pt>
                <c:pt idx="554">
                  <c:v>40733</c:v>
                </c:pt>
                <c:pt idx="555">
                  <c:v>40734</c:v>
                </c:pt>
                <c:pt idx="556">
                  <c:v>40735</c:v>
                </c:pt>
                <c:pt idx="557">
                  <c:v>40736</c:v>
                </c:pt>
                <c:pt idx="558">
                  <c:v>40737</c:v>
                </c:pt>
                <c:pt idx="559">
                  <c:v>40738</c:v>
                </c:pt>
                <c:pt idx="560">
                  <c:v>40739</c:v>
                </c:pt>
                <c:pt idx="561">
                  <c:v>40740</c:v>
                </c:pt>
                <c:pt idx="562">
                  <c:v>40741</c:v>
                </c:pt>
                <c:pt idx="563">
                  <c:v>40742</c:v>
                </c:pt>
                <c:pt idx="564">
                  <c:v>40743</c:v>
                </c:pt>
                <c:pt idx="565">
                  <c:v>40744</c:v>
                </c:pt>
                <c:pt idx="566">
                  <c:v>40745</c:v>
                </c:pt>
                <c:pt idx="567">
                  <c:v>40746</c:v>
                </c:pt>
                <c:pt idx="568">
                  <c:v>40747</c:v>
                </c:pt>
                <c:pt idx="569">
                  <c:v>40748</c:v>
                </c:pt>
                <c:pt idx="570">
                  <c:v>40749</c:v>
                </c:pt>
                <c:pt idx="571">
                  <c:v>40750</c:v>
                </c:pt>
                <c:pt idx="572">
                  <c:v>40751</c:v>
                </c:pt>
                <c:pt idx="573">
                  <c:v>40752</c:v>
                </c:pt>
                <c:pt idx="574">
                  <c:v>40753</c:v>
                </c:pt>
                <c:pt idx="575">
                  <c:v>40754</c:v>
                </c:pt>
                <c:pt idx="576">
                  <c:v>40755</c:v>
                </c:pt>
                <c:pt idx="577">
                  <c:v>40756</c:v>
                </c:pt>
                <c:pt idx="578">
                  <c:v>40757</c:v>
                </c:pt>
                <c:pt idx="579">
                  <c:v>40758</c:v>
                </c:pt>
                <c:pt idx="580">
                  <c:v>40759</c:v>
                </c:pt>
                <c:pt idx="581">
                  <c:v>40760</c:v>
                </c:pt>
                <c:pt idx="582">
                  <c:v>40761</c:v>
                </c:pt>
                <c:pt idx="583">
                  <c:v>40762</c:v>
                </c:pt>
                <c:pt idx="584">
                  <c:v>40763</c:v>
                </c:pt>
                <c:pt idx="585">
                  <c:v>40764</c:v>
                </c:pt>
                <c:pt idx="586">
                  <c:v>40765</c:v>
                </c:pt>
                <c:pt idx="587">
                  <c:v>40766</c:v>
                </c:pt>
                <c:pt idx="588">
                  <c:v>40767</c:v>
                </c:pt>
                <c:pt idx="589">
                  <c:v>40768</c:v>
                </c:pt>
                <c:pt idx="590">
                  <c:v>40769</c:v>
                </c:pt>
                <c:pt idx="591">
                  <c:v>40770</c:v>
                </c:pt>
                <c:pt idx="592">
                  <c:v>40771</c:v>
                </c:pt>
                <c:pt idx="593">
                  <c:v>40772</c:v>
                </c:pt>
                <c:pt idx="594">
                  <c:v>40773</c:v>
                </c:pt>
                <c:pt idx="595">
                  <c:v>40774</c:v>
                </c:pt>
                <c:pt idx="596">
                  <c:v>40775</c:v>
                </c:pt>
                <c:pt idx="597">
                  <c:v>40776</c:v>
                </c:pt>
                <c:pt idx="598">
                  <c:v>40777</c:v>
                </c:pt>
                <c:pt idx="599">
                  <c:v>40778</c:v>
                </c:pt>
                <c:pt idx="600">
                  <c:v>40779</c:v>
                </c:pt>
                <c:pt idx="601">
                  <c:v>40780</c:v>
                </c:pt>
                <c:pt idx="602">
                  <c:v>40781</c:v>
                </c:pt>
                <c:pt idx="603">
                  <c:v>40782</c:v>
                </c:pt>
                <c:pt idx="604">
                  <c:v>40783</c:v>
                </c:pt>
                <c:pt idx="605">
                  <c:v>40784</c:v>
                </c:pt>
                <c:pt idx="606">
                  <c:v>40785</c:v>
                </c:pt>
                <c:pt idx="607">
                  <c:v>40786</c:v>
                </c:pt>
                <c:pt idx="608">
                  <c:v>40787</c:v>
                </c:pt>
                <c:pt idx="609">
                  <c:v>40788</c:v>
                </c:pt>
                <c:pt idx="610">
                  <c:v>40789</c:v>
                </c:pt>
                <c:pt idx="611">
                  <c:v>40790</c:v>
                </c:pt>
                <c:pt idx="612">
                  <c:v>40791</c:v>
                </c:pt>
                <c:pt idx="613">
                  <c:v>40792</c:v>
                </c:pt>
                <c:pt idx="614">
                  <c:v>40793</c:v>
                </c:pt>
                <c:pt idx="615">
                  <c:v>40794</c:v>
                </c:pt>
                <c:pt idx="616">
                  <c:v>40795</c:v>
                </c:pt>
                <c:pt idx="617">
                  <c:v>40796</c:v>
                </c:pt>
                <c:pt idx="618">
                  <c:v>40797</c:v>
                </c:pt>
                <c:pt idx="619">
                  <c:v>40798</c:v>
                </c:pt>
                <c:pt idx="620">
                  <c:v>40799</c:v>
                </c:pt>
                <c:pt idx="621">
                  <c:v>40800</c:v>
                </c:pt>
                <c:pt idx="622">
                  <c:v>40801</c:v>
                </c:pt>
                <c:pt idx="623">
                  <c:v>40802</c:v>
                </c:pt>
                <c:pt idx="624">
                  <c:v>40803</c:v>
                </c:pt>
                <c:pt idx="625">
                  <c:v>40804</c:v>
                </c:pt>
                <c:pt idx="626">
                  <c:v>40805</c:v>
                </c:pt>
                <c:pt idx="627">
                  <c:v>40806</c:v>
                </c:pt>
                <c:pt idx="628">
                  <c:v>40807</c:v>
                </c:pt>
                <c:pt idx="629">
                  <c:v>40808</c:v>
                </c:pt>
                <c:pt idx="630">
                  <c:v>40809</c:v>
                </c:pt>
                <c:pt idx="631">
                  <c:v>40810</c:v>
                </c:pt>
                <c:pt idx="632">
                  <c:v>40811</c:v>
                </c:pt>
                <c:pt idx="633">
                  <c:v>40812</c:v>
                </c:pt>
                <c:pt idx="634">
                  <c:v>40813</c:v>
                </c:pt>
                <c:pt idx="635">
                  <c:v>40814</c:v>
                </c:pt>
                <c:pt idx="636">
                  <c:v>40815</c:v>
                </c:pt>
                <c:pt idx="637">
                  <c:v>40816</c:v>
                </c:pt>
                <c:pt idx="638">
                  <c:v>40817</c:v>
                </c:pt>
                <c:pt idx="639">
                  <c:v>40818</c:v>
                </c:pt>
                <c:pt idx="640">
                  <c:v>40819</c:v>
                </c:pt>
                <c:pt idx="641">
                  <c:v>40820</c:v>
                </c:pt>
                <c:pt idx="642">
                  <c:v>40821</c:v>
                </c:pt>
                <c:pt idx="643">
                  <c:v>40822</c:v>
                </c:pt>
                <c:pt idx="644">
                  <c:v>40823</c:v>
                </c:pt>
                <c:pt idx="645">
                  <c:v>40824</c:v>
                </c:pt>
                <c:pt idx="646">
                  <c:v>40825</c:v>
                </c:pt>
                <c:pt idx="647">
                  <c:v>40826</c:v>
                </c:pt>
                <c:pt idx="648">
                  <c:v>40827</c:v>
                </c:pt>
                <c:pt idx="649">
                  <c:v>40828</c:v>
                </c:pt>
                <c:pt idx="650">
                  <c:v>40829</c:v>
                </c:pt>
                <c:pt idx="651">
                  <c:v>40830</c:v>
                </c:pt>
                <c:pt idx="652">
                  <c:v>40831</c:v>
                </c:pt>
                <c:pt idx="653">
                  <c:v>40832</c:v>
                </c:pt>
                <c:pt idx="654">
                  <c:v>40833</c:v>
                </c:pt>
                <c:pt idx="655">
                  <c:v>40834</c:v>
                </c:pt>
                <c:pt idx="656">
                  <c:v>40835</c:v>
                </c:pt>
                <c:pt idx="657">
                  <c:v>40836</c:v>
                </c:pt>
                <c:pt idx="658">
                  <c:v>40837</c:v>
                </c:pt>
                <c:pt idx="659">
                  <c:v>40838</c:v>
                </c:pt>
                <c:pt idx="660">
                  <c:v>40839</c:v>
                </c:pt>
                <c:pt idx="661">
                  <c:v>40840</c:v>
                </c:pt>
                <c:pt idx="662">
                  <c:v>40841</c:v>
                </c:pt>
                <c:pt idx="663">
                  <c:v>40842</c:v>
                </c:pt>
                <c:pt idx="664">
                  <c:v>40843</c:v>
                </c:pt>
                <c:pt idx="665">
                  <c:v>40844</c:v>
                </c:pt>
                <c:pt idx="666">
                  <c:v>40845</c:v>
                </c:pt>
                <c:pt idx="667">
                  <c:v>40846</c:v>
                </c:pt>
                <c:pt idx="668">
                  <c:v>40847</c:v>
                </c:pt>
                <c:pt idx="669">
                  <c:v>40848</c:v>
                </c:pt>
                <c:pt idx="670">
                  <c:v>40849</c:v>
                </c:pt>
                <c:pt idx="671">
                  <c:v>40850</c:v>
                </c:pt>
                <c:pt idx="672">
                  <c:v>40851</c:v>
                </c:pt>
                <c:pt idx="673">
                  <c:v>40852</c:v>
                </c:pt>
                <c:pt idx="674">
                  <c:v>40853</c:v>
                </c:pt>
                <c:pt idx="675">
                  <c:v>40854</c:v>
                </c:pt>
                <c:pt idx="676">
                  <c:v>40855</c:v>
                </c:pt>
                <c:pt idx="677">
                  <c:v>40856</c:v>
                </c:pt>
                <c:pt idx="678">
                  <c:v>40857</c:v>
                </c:pt>
                <c:pt idx="679">
                  <c:v>40858</c:v>
                </c:pt>
                <c:pt idx="680">
                  <c:v>40859</c:v>
                </c:pt>
                <c:pt idx="681">
                  <c:v>40860</c:v>
                </c:pt>
                <c:pt idx="682">
                  <c:v>40861</c:v>
                </c:pt>
                <c:pt idx="683">
                  <c:v>40862</c:v>
                </c:pt>
                <c:pt idx="684">
                  <c:v>40863</c:v>
                </c:pt>
                <c:pt idx="685">
                  <c:v>40864</c:v>
                </c:pt>
                <c:pt idx="686">
                  <c:v>40865</c:v>
                </c:pt>
                <c:pt idx="687">
                  <c:v>40866</c:v>
                </c:pt>
                <c:pt idx="688">
                  <c:v>40867</c:v>
                </c:pt>
                <c:pt idx="689">
                  <c:v>40868</c:v>
                </c:pt>
                <c:pt idx="690">
                  <c:v>40869</c:v>
                </c:pt>
                <c:pt idx="691">
                  <c:v>40870</c:v>
                </c:pt>
                <c:pt idx="692">
                  <c:v>40871</c:v>
                </c:pt>
                <c:pt idx="693">
                  <c:v>40872</c:v>
                </c:pt>
                <c:pt idx="694">
                  <c:v>40873</c:v>
                </c:pt>
                <c:pt idx="695">
                  <c:v>40874</c:v>
                </c:pt>
                <c:pt idx="696">
                  <c:v>40875</c:v>
                </c:pt>
                <c:pt idx="697">
                  <c:v>40876</c:v>
                </c:pt>
                <c:pt idx="698">
                  <c:v>40877</c:v>
                </c:pt>
                <c:pt idx="699">
                  <c:v>40878</c:v>
                </c:pt>
                <c:pt idx="700">
                  <c:v>40879</c:v>
                </c:pt>
                <c:pt idx="701">
                  <c:v>40880</c:v>
                </c:pt>
                <c:pt idx="702">
                  <c:v>40881</c:v>
                </c:pt>
                <c:pt idx="703">
                  <c:v>40882</c:v>
                </c:pt>
                <c:pt idx="704">
                  <c:v>40883</c:v>
                </c:pt>
                <c:pt idx="705">
                  <c:v>40884</c:v>
                </c:pt>
                <c:pt idx="706">
                  <c:v>40885</c:v>
                </c:pt>
                <c:pt idx="707">
                  <c:v>40886</c:v>
                </c:pt>
                <c:pt idx="708">
                  <c:v>40887</c:v>
                </c:pt>
                <c:pt idx="709">
                  <c:v>40888</c:v>
                </c:pt>
                <c:pt idx="710">
                  <c:v>40889</c:v>
                </c:pt>
                <c:pt idx="711">
                  <c:v>40890</c:v>
                </c:pt>
                <c:pt idx="712">
                  <c:v>40891</c:v>
                </c:pt>
                <c:pt idx="713">
                  <c:v>40892</c:v>
                </c:pt>
                <c:pt idx="714">
                  <c:v>40893</c:v>
                </c:pt>
                <c:pt idx="715">
                  <c:v>40894</c:v>
                </c:pt>
                <c:pt idx="716">
                  <c:v>40895</c:v>
                </c:pt>
                <c:pt idx="717">
                  <c:v>40896</c:v>
                </c:pt>
                <c:pt idx="718">
                  <c:v>40897</c:v>
                </c:pt>
                <c:pt idx="719">
                  <c:v>40898</c:v>
                </c:pt>
                <c:pt idx="720">
                  <c:v>40899</c:v>
                </c:pt>
                <c:pt idx="721">
                  <c:v>40900</c:v>
                </c:pt>
                <c:pt idx="722">
                  <c:v>40901</c:v>
                </c:pt>
                <c:pt idx="723">
                  <c:v>40902</c:v>
                </c:pt>
                <c:pt idx="724">
                  <c:v>40903</c:v>
                </c:pt>
                <c:pt idx="725">
                  <c:v>40904</c:v>
                </c:pt>
                <c:pt idx="726">
                  <c:v>40905</c:v>
                </c:pt>
                <c:pt idx="727">
                  <c:v>40906</c:v>
                </c:pt>
                <c:pt idx="728">
                  <c:v>40907</c:v>
                </c:pt>
                <c:pt idx="729">
                  <c:v>40908</c:v>
                </c:pt>
                <c:pt idx="730">
                  <c:v>40909</c:v>
                </c:pt>
                <c:pt idx="731">
                  <c:v>40910</c:v>
                </c:pt>
                <c:pt idx="732">
                  <c:v>40911</c:v>
                </c:pt>
                <c:pt idx="733">
                  <c:v>40912</c:v>
                </c:pt>
                <c:pt idx="734">
                  <c:v>40913</c:v>
                </c:pt>
                <c:pt idx="735">
                  <c:v>40914</c:v>
                </c:pt>
                <c:pt idx="736">
                  <c:v>40915</c:v>
                </c:pt>
                <c:pt idx="737">
                  <c:v>40916</c:v>
                </c:pt>
                <c:pt idx="738">
                  <c:v>40917</c:v>
                </c:pt>
                <c:pt idx="739">
                  <c:v>40918</c:v>
                </c:pt>
                <c:pt idx="740">
                  <c:v>40919</c:v>
                </c:pt>
                <c:pt idx="741">
                  <c:v>40920</c:v>
                </c:pt>
                <c:pt idx="742">
                  <c:v>40921</c:v>
                </c:pt>
                <c:pt idx="743">
                  <c:v>40922</c:v>
                </c:pt>
                <c:pt idx="744">
                  <c:v>40923</c:v>
                </c:pt>
                <c:pt idx="745">
                  <c:v>40924</c:v>
                </c:pt>
                <c:pt idx="746">
                  <c:v>40925</c:v>
                </c:pt>
                <c:pt idx="747">
                  <c:v>40926</c:v>
                </c:pt>
                <c:pt idx="748">
                  <c:v>40927</c:v>
                </c:pt>
                <c:pt idx="749">
                  <c:v>40928</c:v>
                </c:pt>
                <c:pt idx="750">
                  <c:v>40929</c:v>
                </c:pt>
                <c:pt idx="751">
                  <c:v>40930</c:v>
                </c:pt>
                <c:pt idx="752">
                  <c:v>40931</c:v>
                </c:pt>
                <c:pt idx="753">
                  <c:v>40932</c:v>
                </c:pt>
                <c:pt idx="754">
                  <c:v>40933</c:v>
                </c:pt>
                <c:pt idx="755">
                  <c:v>40934</c:v>
                </c:pt>
                <c:pt idx="756">
                  <c:v>40935</c:v>
                </c:pt>
                <c:pt idx="757">
                  <c:v>40936</c:v>
                </c:pt>
                <c:pt idx="758">
                  <c:v>40937</c:v>
                </c:pt>
                <c:pt idx="759">
                  <c:v>40938</c:v>
                </c:pt>
                <c:pt idx="760">
                  <c:v>40939</c:v>
                </c:pt>
                <c:pt idx="761">
                  <c:v>40940</c:v>
                </c:pt>
                <c:pt idx="762">
                  <c:v>40941</c:v>
                </c:pt>
                <c:pt idx="763">
                  <c:v>40942</c:v>
                </c:pt>
                <c:pt idx="764">
                  <c:v>40943</c:v>
                </c:pt>
                <c:pt idx="765">
                  <c:v>40944</c:v>
                </c:pt>
                <c:pt idx="766">
                  <c:v>40945</c:v>
                </c:pt>
                <c:pt idx="767">
                  <c:v>40946</c:v>
                </c:pt>
                <c:pt idx="768">
                  <c:v>40947</c:v>
                </c:pt>
                <c:pt idx="769">
                  <c:v>40948</c:v>
                </c:pt>
                <c:pt idx="770">
                  <c:v>40949</c:v>
                </c:pt>
                <c:pt idx="771">
                  <c:v>40950</c:v>
                </c:pt>
                <c:pt idx="772">
                  <c:v>40951</c:v>
                </c:pt>
                <c:pt idx="773">
                  <c:v>40952</c:v>
                </c:pt>
                <c:pt idx="774">
                  <c:v>40953</c:v>
                </c:pt>
                <c:pt idx="775">
                  <c:v>40954</c:v>
                </c:pt>
                <c:pt idx="776">
                  <c:v>40955</c:v>
                </c:pt>
                <c:pt idx="777">
                  <c:v>40956</c:v>
                </c:pt>
                <c:pt idx="778">
                  <c:v>40957</c:v>
                </c:pt>
                <c:pt idx="779">
                  <c:v>40958</c:v>
                </c:pt>
                <c:pt idx="780">
                  <c:v>40959</c:v>
                </c:pt>
                <c:pt idx="781">
                  <c:v>40960</c:v>
                </c:pt>
                <c:pt idx="782">
                  <c:v>40961</c:v>
                </c:pt>
                <c:pt idx="783">
                  <c:v>40962</c:v>
                </c:pt>
                <c:pt idx="784">
                  <c:v>40963</c:v>
                </c:pt>
                <c:pt idx="785">
                  <c:v>40964</c:v>
                </c:pt>
                <c:pt idx="786">
                  <c:v>40965</c:v>
                </c:pt>
                <c:pt idx="787">
                  <c:v>40966</c:v>
                </c:pt>
                <c:pt idx="788">
                  <c:v>40967</c:v>
                </c:pt>
                <c:pt idx="789">
                  <c:v>40968</c:v>
                </c:pt>
                <c:pt idx="790">
                  <c:v>40969</c:v>
                </c:pt>
                <c:pt idx="791">
                  <c:v>40970</c:v>
                </c:pt>
                <c:pt idx="792">
                  <c:v>40971</c:v>
                </c:pt>
                <c:pt idx="793">
                  <c:v>40972</c:v>
                </c:pt>
                <c:pt idx="794">
                  <c:v>40973</c:v>
                </c:pt>
                <c:pt idx="795">
                  <c:v>40974</c:v>
                </c:pt>
                <c:pt idx="796">
                  <c:v>40975</c:v>
                </c:pt>
                <c:pt idx="797">
                  <c:v>40976</c:v>
                </c:pt>
                <c:pt idx="798">
                  <c:v>40977</c:v>
                </c:pt>
                <c:pt idx="799">
                  <c:v>40978</c:v>
                </c:pt>
                <c:pt idx="800">
                  <c:v>40979</c:v>
                </c:pt>
                <c:pt idx="801">
                  <c:v>40980</c:v>
                </c:pt>
                <c:pt idx="802">
                  <c:v>40981</c:v>
                </c:pt>
                <c:pt idx="803">
                  <c:v>40982</c:v>
                </c:pt>
                <c:pt idx="804">
                  <c:v>40983</c:v>
                </c:pt>
                <c:pt idx="805">
                  <c:v>40984</c:v>
                </c:pt>
                <c:pt idx="806">
                  <c:v>40985</c:v>
                </c:pt>
                <c:pt idx="807">
                  <c:v>40986</c:v>
                </c:pt>
                <c:pt idx="808">
                  <c:v>40987</c:v>
                </c:pt>
                <c:pt idx="809">
                  <c:v>40988</c:v>
                </c:pt>
                <c:pt idx="810">
                  <c:v>40989</c:v>
                </c:pt>
                <c:pt idx="811">
                  <c:v>40990</c:v>
                </c:pt>
                <c:pt idx="812">
                  <c:v>40991</c:v>
                </c:pt>
                <c:pt idx="813">
                  <c:v>40992</c:v>
                </c:pt>
                <c:pt idx="814">
                  <c:v>40993</c:v>
                </c:pt>
                <c:pt idx="815">
                  <c:v>40994</c:v>
                </c:pt>
                <c:pt idx="816">
                  <c:v>40995</c:v>
                </c:pt>
                <c:pt idx="817">
                  <c:v>40996</c:v>
                </c:pt>
                <c:pt idx="818">
                  <c:v>40997</c:v>
                </c:pt>
                <c:pt idx="819">
                  <c:v>40998</c:v>
                </c:pt>
                <c:pt idx="820">
                  <c:v>40999</c:v>
                </c:pt>
                <c:pt idx="821">
                  <c:v>41000</c:v>
                </c:pt>
                <c:pt idx="822">
                  <c:v>41001</c:v>
                </c:pt>
                <c:pt idx="823">
                  <c:v>41002</c:v>
                </c:pt>
                <c:pt idx="824">
                  <c:v>41003</c:v>
                </c:pt>
                <c:pt idx="825">
                  <c:v>41004</c:v>
                </c:pt>
                <c:pt idx="826">
                  <c:v>41005</c:v>
                </c:pt>
                <c:pt idx="827">
                  <c:v>41006</c:v>
                </c:pt>
                <c:pt idx="828">
                  <c:v>41007</c:v>
                </c:pt>
                <c:pt idx="829">
                  <c:v>41008</c:v>
                </c:pt>
                <c:pt idx="830">
                  <c:v>41009</c:v>
                </c:pt>
                <c:pt idx="831">
                  <c:v>41010</c:v>
                </c:pt>
                <c:pt idx="832">
                  <c:v>41011</c:v>
                </c:pt>
                <c:pt idx="833">
                  <c:v>41012</c:v>
                </c:pt>
                <c:pt idx="834">
                  <c:v>41013</c:v>
                </c:pt>
                <c:pt idx="835">
                  <c:v>41014</c:v>
                </c:pt>
                <c:pt idx="836">
                  <c:v>41015</c:v>
                </c:pt>
                <c:pt idx="837">
                  <c:v>41016</c:v>
                </c:pt>
                <c:pt idx="838">
                  <c:v>41017</c:v>
                </c:pt>
                <c:pt idx="839">
                  <c:v>41018</c:v>
                </c:pt>
                <c:pt idx="840">
                  <c:v>41019</c:v>
                </c:pt>
                <c:pt idx="841">
                  <c:v>41020</c:v>
                </c:pt>
                <c:pt idx="842">
                  <c:v>41021</c:v>
                </c:pt>
                <c:pt idx="843">
                  <c:v>41022</c:v>
                </c:pt>
                <c:pt idx="844">
                  <c:v>41023</c:v>
                </c:pt>
                <c:pt idx="845">
                  <c:v>41024</c:v>
                </c:pt>
                <c:pt idx="846">
                  <c:v>41025</c:v>
                </c:pt>
                <c:pt idx="847">
                  <c:v>41026</c:v>
                </c:pt>
                <c:pt idx="848">
                  <c:v>41027</c:v>
                </c:pt>
                <c:pt idx="849">
                  <c:v>41028</c:v>
                </c:pt>
                <c:pt idx="850">
                  <c:v>41029</c:v>
                </c:pt>
                <c:pt idx="851">
                  <c:v>41030</c:v>
                </c:pt>
                <c:pt idx="852">
                  <c:v>41031</c:v>
                </c:pt>
                <c:pt idx="853">
                  <c:v>41032</c:v>
                </c:pt>
                <c:pt idx="854">
                  <c:v>41033</c:v>
                </c:pt>
                <c:pt idx="855">
                  <c:v>41034</c:v>
                </c:pt>
                <c:pt idx="856">
                  <c:v>41035</c:v>
                </c:pt>
                <c:pt idx="857">
                  <c:v>41036</c:v>
                </c:pt>
                <c:pt idx="858">
                  <c:v>41037</c:v>
                </c:pt>
                <c:pt idx="859">
                  <c:v>41038</c:v>
                </c:pt>
                <c:pt idx="860">
                  <c:v>41039</c:v>
                </c:pt>
                <c:pt idx="861">
                  <c:v>41040</c:v>
                </c:pt>
                <c:pt idx="862">
                  <c:v>41041</c:v>
                </c:pt>
                <c:pt idx="863">
                  <c:v>41042</c:v>
                </c:pt>
                <c:pt idx="864">
                  <c:v>41043</c:v>
                </c:pt>
                <c:pt idx="865">
                  <c:v>41044</c:v>
                </c:pt>
                <c:pt idx="866">
                  <c:v>41045</c:v>
                </c:pt>
                <c:pt idx="867">
                  <c:v>41046</c:v>
                </c:pt>
                <c:pt idx="868">
                  <c:v>41047</c:v>
                </c:pt>
                <c:pt idx="869">
                  <c:v>41048</c:v>
                </c:pt>
                <c:pt idx="870">
                  <c:v>41049</c:v>
                </c:pt>
                <c:pt idx="871">
                  <c:v>41050</c:v>
                </c:pt>
                <c:pt idx="872">
                  <c:v>41051</c:v>
                </c:pt>
                <c:pt idx="873">
                  <c:v>41052</c:v>
                </c:pt>
                <c:pt idx="874">
                  <c:v>41053</c:v>
                </c:pt>
                <c:pt idx="875">
                  <c:v>41054</c:v>
                </c:pt>
                <c:pt idx="876">
                  <c:v>41055</c:v>
                </c:pt>
                <c:pt idx="877">
                  <c:v>41056</c:v>
                </c:pt>
                <c:pt idx="878">
                  <c:v>41057</c:v>
                </c:pt>
                <c:pt idx="879">
                  <c:v>41058</c:v>
                </c:pt>
                <c:pt idx="880">
                  <c:v>41059</c:v>
                </c:pt>
                <c:pt idx="881">
                  <c:v>41060</c:v>
                </c:pt>
                <c:pt idx="882">
                  <c:v>41061</c:v>
                </c:pt>
                <c:pt idx="883">
                  <c:v>41062</c:v>
                </c:pt>
                <c:pt idx="884">
                  <c:v>41063</c:v>
                </c:pt>
                <c:pt idx="885">
                  <c:v>41064</c:v>
                </c:pt>
                <c:pt idx="886">
                  <c:v>41065</c:v>
                </c:pt>
                <c:pt idx="887">
                  <c:v>41066</c:v>
                </c:pt>
                <c:pt idx="888">
                  <c:v>41067</c:v>
                </c:pt>
                <c:pt idx="889">
                  <c:v>41068</c:v>
                </c:pt>
                <c:pt idx="890">
                  <c:v>41069</c:v>
                </c:pt>
                <c:pt idx="891">
                  <c:v>41070</c:v>
                </c:pt>
                <c:pt idx="892">
                  <c:v>41071</c:v>
                </c:pt>
                <c:pt idx="893">
                  <c:v>41072</c:v>
                </c:pt>
                <c:pt idx="894">
                  <c:v>41073</c:v>
                </c:pt>
                <c:pt idx="895">
                  <c:v>41074</c:v>
                </c:pt>
                <c:pt idx="896">
                  <c:v>41075</c:v>
                </c:pt>
                <c:pt idx="897">
                  <c:v>41076</c:v>
                </c:pt>
                <c:pt idx="898">
                  <c:v>41077</c:v>
                </c:pt>
                <c:pt idx="899">
                  <c:v>41078</c:v>
                </c:pt>
                <c:pt idx="900">
                  <c:v>41079</c:v>
                </c:pt>
                <c:pt idx="901">
                  <c:v>41080</c:v>
                </c:pt>
                <c:pt idx="902">
                  <c:v>41081</c:v>
                </c:pt>
                <c:pt idx="903">
                  <c:v>41082</c:v>
                </c:pt>
                <c:pt idx="904">
                  <c:v>41083</c:v>
                </c:pt>
                <c:pt idx="905">
                  <c:v>41084</c:v>
                </c:pt>
                <c:pt idx="906">
                  <c:v>41085</c:v>
                </c:pt>
                <c:pt idx="907">
                  <c:v>41086</c:v>
                </c:pt>
                <c:pt idx="908">
                  <c:v>41087</c:v>
                </c:pt>
                <c:pt idx="909">
                  <c:v>41088</c:v>
                </c:pt>
                <c:pt idx="910">
                  <c:v>41089</c:v>
                </c:pt>
                <c:pt idx="911">
                  <c:v>41090</c:v>
                </c:pt>
                <c:pt idx="912">
                  <c:v>41091</c:v>
                </c:pt>
                <c:pt idx="913">
                  <c:v>41092</c:v>
                </c:pt>
                <c:pt idx="914">
                  <c:v>41093</c:v>
                </c:pt>
                <c:pt idx="915">
                  <c:v>41094</c:v>
                </c:pt>
                <c:pt idx="916">
                  <c:v>41095</c:v>
                </c:pt>
                <c:pt idx="917">
                  <c:v>41096</c:v>
                </c:pt>
                <c:pt idx="918">
                  <c:v>41097</c:v>
                </c:pt>
                <c:pt idx="919">
                  <c:v>41098</c:v>
                </c:pt>
                <c:pt idx="920">
                  <c:v>41099</c:v>
                </c:pt>
                <c:pt idx="921">
                  <c:v>41100</c:v>
                </c:pt>
                <c:pt idx="922">
                  <c:v>41101</c:v>
                </c:pt>
                <c:pt idx="923">
                  <c:v>41102</c:v>
                </c:pt>
                <c:pt idx="924">
                  <c:v>41103</c:v>
                </c:pt>
                <c:pt idx="925">
                  <c:v>41104</c:v>
                </c:pt>
                <c:pt idx="926">
                  <c:v>41105</c:v>
                </c:pt>
                <c:pt idx="927">
                  <c:v>41106</c:v>
                </c:pt>
                <c:pt idx="928">
                  <c:v>41107</c:v>
                </c:pt>
                <c:pt idx="929">
                  <c:v>41108</c:v>
                </c:pt>
                <c:pt idx="930">
                  <c:v>41109</c:v>
                </c:pt>
                <c:pt idx="931">
                  <c:v>41110</c:v>
                </c:pt>
                <c:pt idx="932">
                  <c:v>41111</c:v>
                </c:pt>
                <c:pt idx="933">
                  <c:v>41112</c:v>
                </c:pt>
                <c:pt idx="934">
                  <c:v>41113</c:v>
                </c:pt>
                <c:pt idx="935">
                  <c:v>41114</c:v>
                </c:pt>
                <c:pt idx="936">
                  <c:v>41115</c:v>
                </c:pt>
                <c:pt idx="937">
                  <c:v>41116</c:v>
                </c:pt>
                <c:pt idx="938">
                  <c:v>41117</c:v>
                </c:pt>
                <c:pt idx="939">
                  <c:v>41118</c:v>
                </c:pt>
                <c:pt idx="940">
                  <c:v>41119</c:v>
                </c:pt>
                <c:pt idx="941">
                  <c:v>41120</c:v>
                </c:pt>
                <c:pt idx="942">
                  <c:v>41121</c:v>
                </c:pt>
                <c:pt idx="943">
                  <c:v>41122</c:v>
                </c:pt>
                <c:pt idx="944">
                  <c:v>41123</c:v>
                </c:pt>
                <c:pt idx="945">
                  <c:v>41124</c:v>
                </c:pt>
                <c:pt idx="946">
                  <c:v>41125</c:v>
                </c:pt>
                <c:pt idx="947">
                  <c:v>41126</c:v>
                </c:pt>
                <c:pt idx="948">
                  <c:v>41127</c:v>
                </c:pt>
                <c:pt idx="949">
                  <c:v>41128</c:v>
                </c:pt>
                <c:pt idx="950">
                  <c:v>41129</c:v>
                </c:pt>
                <c:pt idx="951">
                  <c:v>41130</c:v>
                </c:pt>
                <c:pt idx="952">
                  <c:v>41131</c:v>
                </c:pt>
                <c:pt idx="953">
                  <c:v>41132</c:v>
                </c:pt>
                <c:pt idx="954">
                  <c:v>41133</c:v>
                </c:pt>
                <c:pt idx="955">
                  <c:v>41134</c:v>
                </c:pt>
                <c:pt idx="956">
                  <c:v>41135</c:v>
                </c:pt>
                <c:pt idx="957">
                  <c:v>41136</c:v>
                </c:pt>
                <c:pt idx="958">
                  <c:v>41137</c:v>
                </c:pt>
                <c:pt idx="959">
                  <c:v>41138</c:v>
                </c:pt>
                <c:pt idx="960">
                  <c:v>41139</c:v>
                </c:pt>
                <c:pt idx="961">
                  <c:v>41140</c:v>
                </c:pt>
                <c:pt idx="962">
                  <c:v>41141</c:v>
                </c:pt>
                <c:pt idx="963">
                  <c:v>41142</c:v>
                </c:pt>
                <c:pt idx="964">
                  <c:v>41143</c:v>
                </c:pt>
                <c:pt idx="965">
                  <c:v>41144</c:v>
                </c:pt>
                <c:pt idx="966">
                  <c:v>41145</c:v>
                </c:pt>
                <c:pt idx="967">
                  <c:v>41146</c:v>
                </c:pt>
                <c:pt idx="968">
                  <c:v>41147</c:v>
                </c:pt>
                <c:pt idx="969">
                  <c:v>41148</c:v>
                </c:pt>
                <c:pt idx="970">
                  <c:v>41149</c:v>
                </c:pt>
                <c:pt idx="971">
                  <c:v>41150</c:v>
                </c:pt>
                <c:pt idx="972">
                  <c:v>41151</c:v>
                </c:pt>
                <c:pt idx="973">
                  <c:v>41152</c:v>
                </c:pt>
                <c:pt idx="974">
                  <c:v>41153</c:v>
                </c:pt>
                <c:pt idx="975">
                  <c:v>41154</c:v>
                </c:pt>
                <c:pt idx="976">
                  <c:v>41155</c:v>
                </c:pt>
                <c:pt idx="977">
                  <c:v>41156</c:v>
                </c:pt>
                <c:pt idx="978">
                  <c:v>41157</c:v>
                </c:pt>
                <c:pt idx="979">
                  <c:v>41158</c:v>
                </c:pt>
                <c:pt idx="980">
                  <c:v>41159</c:v>
                </c:pt>
                <c:pt idx="981">
                  <c:v>41160</c:v>
                </c:pt>
                <c:pt idx="982">
                  <c:v>41161</c:v>
                </c:pt>
                <c:pt idx="983">
                  <c:v>41162</c:v>
                </c:pt>
                <c:pt idx="984">
                  <c:v>41163</c:v>
                </c:pt>
                <c:pt idx="985">
                  <c:v>41164</c:v>
                </c:pt>
                <c:pt idx="986">
                  <c:v>41165</c:v>
                </c:pt>
                <c:pt idx="987">
                  <c:v>41166</c:v>
                </c:pt>
                <c:pt idx="988">
                  <c:v>41167</c:v>
                </c:pt>
                <c:pt idx="989">
                  <c:v>41168</c:v>
                </c:pt>
                <c:pt idx="990">
                  <c:v>41169</c:v>
                </c:pt>
                <c:pt idx="991">
                  <c:v>41170</c:v>
                </c:pt>
                <c:pt idx="992">
                  <c:v>41171</c:v>
                </c:pt>
                <c:pt idx="993">
                  <c:v>41172</c:v>
                </c:pt>
                <c:pt idx="994">
                  <c:v>41173</c:v>
                </c:pt>
                <c:pt idx="995">
                  <c:v>41174</c:v>
                </c:pt>
                <c:pt idx="996">
                  <c:v>41175</c:v>
                </c:pt>
                <c:pt idx="997">
                  <c:v>41176</c:v>
                </c:pt>
                <c:pt idx="998">
                  <c:v>41177</c:v>
                </c:pt>
                <c:pt idx="999">
                  <c:v>41178</c:v>
                </c:pt>
                <c:pt idx="1000">
                  <c:v>41179</c:v>
                </c:pt>
                <c:pt idx="1001">
                  <c:v>41180</c:v>
                </c:pt>
                <c:pt idx="1002">
                  <c:v>41181</c:v>
                </c:pt>
                <c:pt idx="1003">
                  <c:v>41182</c:v>
                </c:pt>
                <c:pt idx="1004">
                  <c:v>41183</c:v>
                </c:pt>
                <c:pt idx="1005">
                  <c:v>41184</c:v>
                </c:pt>
                <c:pt idx="1006">
                  <c:v>41185</c:v>
                </c:pt>
                <c:pt idx="1007">
                  <c:v>41186</c:v>
                </c:pt>
                <c:pt idx="1008">
                  <c:v>41187</c:v>
                </c:pt>
                <c:pt idx="1009">
                  <c:v>41188</c:v>
                </c:pt>
                <c:pt idx="1010">
                  <c:v>41189</c:v>
                </c:pt>
                <c:pt idx="1011">
                  <c:v>41190</c:v>
                </c:pt>
                <c:pt idx="1012">
                  <c:v>41191</c:v>
                </c:pt>
                <c:pt idx="1013">
                  <c:v>41192</c:v>
                </c:pt>
                <c:pt idx="1014">
                  <c:v>41193</c:v>
                </c:pt>
                <c:pt idx="1015">
                  <c:v>41194</c:v>
                </c:pt>
                <c:pt idx="1016">
                  <c:v>41195</c:v>
                </c:pt>
                <c:pt idx="1017">
                  <c:v>41196</c:v>
                </c:pt>
                <c:pt idx="1018">
                  <c:v>41197</c:v>
                </c:pt>
                <c:pt idx="1019">
                  <c:v>41198</c:v>
                </c:pt>
                <c:pt idx="1020">
                  <c:v>41199</c:v>
                </c:pt>
                <c:pt idx="1021">
                  <c:v>41200</c:v>
                </c:pt>
                <c:pt idx="1022">
                  <c:v>41201</c:v>
                </c:pt>
                <c:pt idx="1023">
                  <c:v>41202</c:v>
                </c:pt>
                <c:pt idx="1024">
                  <c:v>41203</c:v>
                </c:pt>
                <c:pt idx="1025">
                  <c:v>41204</c:v>
                </c:pt>
                <c:pt idx="1026">
                  <c:v>41205</c:v>
                </c:pt>
                <c:pt idx="1027">
                  <c:v>41206</c:v>
                </c:pt>
                <c:pt idx="1028">
                  <c:v>41207</c:v>
                </c:pt>
                <c:pt idx="1029">
                  <c:v>41208</c:v>
                </c:pt>
                <c:pt idx="1030">
                  <c:v>41209</c:v>
                </c:pt>
                <c:pt idx="1031">
                  <c:v>41210</c:v>
                </c:pt>
                <c:pt idx="1032">
                  <c:v>41211</c:v>
                </c:pt>
                <c:pt idx="1033">
                  <c:v>41212</c:v>
                </c:pt>
                <c:pt idx="1034">
                  <c:v>41213</c:v>
                </c:pt>
                <c:pt idx="1035">
                  <c:v>41214</c:v>
                </c:pt>
                <c:pt idx="1036">
                  <c:v>41215</c:v>
                </c:pt>
                <c:pt idx="1037">
                  <c:v>41216</c:v>
                </c:pt>
                <c:pt idx="1038">
                  <c:v>41217</c:v>
                </c:pt>
                <c:pt idx="1039">
                  <c:v>41218</c:v>
                </c:pt>
                <c:pt idx="1040">
                  <c:v>41219</c:v>
                </c:pt>
                <c:pt idx="1041">
                  <c:v>41220</c:v>
                </c:pt>
                <c:pt idx="1042">
                  <c:v>41221</c:v>
                </c:pt>
                <c:pt idx="1043">
                  <c:v>41222</c:v>
                </c:pt>
                <c:pt idx="1044">
                  <c:v>41223</c:v>
                </c:pt>
                <c:pt idx="1045">
                  <c:v>41224</c:v>
                </c:pt>
                <c:pt idx="1046">
                  <c:v>41225</c:v>
                </c:pt>
                <c:pt idx="1047">
                  <c:v>41226</c:v>
                </c:pt>
                <c:pt idx="1048">
                  <c:v>41227</c:v>
                </c:pt>
                <c:pt idx="1049">
                  <c:v>41228</c:v>
                </c:pt>
                <c:pt idx="1050">
                  <c:v>41229</c:v>
                </c:pt>
                <c:pt idx="1051">
                  <c:v>41230</c:v>
                </c:pt>
                <c:pt idx="1052">
                  <c:v>41231</c:v>
                </c:pt>
                <c:pt idx="1053">
                  <c:v>41232</c:v>
                </c:pt>
                <c:pt idx="1054">
                  <c:v>41233</c:v>
                </c:pt>
                <c:pt idx="1055">
                  <c:v>41234</c:v>
                </c:pt>
                <c:pt idx="1056">
                  <c:v>41235</c:v>
                </c:pt>
                <c:pt idx="1057">
                  <c:v>41236</c:v>
                </c:pt>
                <c:pt idx="1058">
                  <c:v>41237</c:v>
                </c:pt>
                <c:pt idx="1059">
                  <c:v>41238</c:v>
                </c:pt>
                <c:pt idx="1060">
                  <c:v>41239</c:v>
                </c:pt>
                <c:pt idx="1061">
                  <c:v>41240</c:v>
                </c:pt>
                <c:pt idx="1062">
                  <c:v>41241</c:v>
                </c:pt>
                <c:pt idx="1063">
                  <c:v>41242</c:v>
                </c:pt>
                <c:pt idx="1064">
                  <c:v>41243</c:v>
                </c:pt>
                <c:pt idx="1065">
                  <c:v>41244</c:v>
                </c:pt>
                <c:pt idx="1066">
                  <c:v>41245</c:v>
                </c:pt>
                <c:pt idx="1067">
                  <c:v>41246</c:v>
                </c:pt>
                <c:pt idx="1068">
                  <c:v>41247</c:v>
                </c:pt>
                <c:pt idx="1069">
                  <c:v>41248</c:v>
                </c:pt>
                <c:pt idx="1070">
                  <c:v>41249</c:v>
                </c:pt>
                <c:pt idx="1071">
                  <c:v>41250</c:v>
                </c:pt>
                <c:pt idx="1072">
                  <c:v>41251</c:v>
                </c:pt>
                <c:pt idx="1073">
                  <c:v>41252</c:v>
                </c:pt>
                <c:pt idx="1074">
                  <c:v>41253</c:v>
                </c:pt>
                <c:pt idx="1075">
                  <c:v>41254</c:v>
                </c:pt>
                <c:pt idx="1076">
                  <c:v>41255</c:v>
                </c:pt>
                <c:pt idx="1077">
                  <c:v>41256</c:v>
                </c:pt>
                <c:pt idx="1078">
                  <c:v>41257</c:v>
                </c:pt>
                <c:pt idx="1079">
                  <c:v>41258</c:v>
                </c:pt>
                <c:pt idx="1080">
                  <c:v>41259</c:v>
                </c:pt>
                <c:pt idx="1081">
                  <c:v>41260</c:v>
                </c:pt>
                <c:pt idx="1082">
                  <c:v>41261</c:v>
                </c:pt>
                <c:pt idx="1083">
                  <c:v>41262</c:v>
                </c:pt>
                <c:pt idx="1084">
                  <c:v>41263</c:v>
                </c:pt>
                <c:pt idx="1085">
                  <c:v>41264</c:v>
                </c:pt>
                <c:pt idx="1086">
                  <c:v>41265</c:v>
                </c:pt>
                <c:pt idx="1087">
                  <c:v>41266</c:v>
                </c:pt>
                <c:pt idx="1088">
                  <c:v>41267</c:v>
                </c:pt>
                <c:pt idx="1089">
                  <c:v>41268</c:v>
                </c:pt>
                <c:pt idx="1090">
                  <c:v>41269</c:v>
                </c:pt>
                <c:pt idx="1091">
                  <c:v>41270</c:v>
                </c:pt>
                <c:pt idx="1092">
                  <c:v>41271</c:v>
                </c:pt>
                <c:pt idx="1093">
                  <c:v>41272</c:v>
                </c:pt>
                <c:pt idx="1094">
                  <c:v>41273</c:v>
                </c:pt>
                <c:pt idx="1095">
                  <c:v>41274</c:v>
                </c:pt>
                <c:pt idx="1096">
                  <c:v>41275</c:v>
                </c:pt>
                <c:pt idx="1097">
                  <c:v>41276</c:v>
                </c:pt>
                <c:pt idx="1098">
                  <c:v>41277</c:v>
                </c:pt>
                <c:pt idx="1099">
                  <c:v>41278</c:v>
                </c:pt>
                <c:pt idx="1100">
                  <c:v>41279</c:v>
                </c:pt>
                <c:pt idx="1101">
                  <c:v>41280</c:v>
                </c:pt>
                <c:pt idx="1102">
                  <c:v>41281</c:v>
                </c:pt>
                <c:pt idx="1103">
                  <c:v>41282</c:v>
                </c:pt>
                <c:pt idx="1104">
                  <c:v>41283</c:v>
                </c:pt>
                <c:pt idx="1105">
                  <c:v>41284</c:v>
                </c:pt>
                <c:pt idx="1106">
                  <c:v>41285</c:v>
                </c:pt>
                <c:pt idx="1107">
                  <c:v>41286</c:v>
                </c:pt>
                <c:pt idx="1108">
                  <c:v>41287</c:v>
                </c:pt>
                <c:pt idx="1109">
                  <c:v>41288</c:v>
                </c:pt>
                <c:pt idx="1110">
                  <c:v>41289</c:v>
                </c:pt>
                <c:pt idx="1111">
                  <c:v>41290</c:v>
                </c:pt>
                <c:pt idx="1112">
                  <c:v>41291</c:v>
                </c:pt>
                <c:pt idx="1113">
                  <c:v>41292</c:v>
                </c:pt>
                <c:pt idx="1114">
                  <c:v>41293</c:v>
                </c:pt>
                <c:pt idx="1115">
                  <c:v>41294</c:v>
                </c:pt>
                <c:pt idx="1116">
                  <c:v>41295</c:v>
                </c:pt>
                <c:pt idx="1117">
                  <c:v>41296</c:v>
                </c:pt>
                <c:pt idx="1118">
                  <c:v>41297</c:v>
                </c:pt>
                <c:pt idx="1119">
                  <c:v>41298</c:v>
                </c:pt>
                <c:pt idx="1120">
                  <c:v>41299</c:v>
                </c:pt>
                <c:pt idx="1121">
                  <c:v>41300</c:v>
                </c:pt>
                <c:pt idx="1122">
                  <c:v>41301</c:v>
                </c:pt>
                <c:pt idx="1123">
                  <c:v>41302</c:v>
                </c:pt>
                <c:pt idx="1124">
                  <c:v>41303</c:v>
                </c:pt>
                <c:pt idx="1125">
                  <c:v>41304</c:v>
                </c:pt>
                <c:pt idx="1126">
                  <c:v>41305</c:v>
                </c:pt>
                <c:pt idx="1127">
                  <c:v>41306</c:v>
                </c:pt>
                <c:pt idx="1128">
                  <c:v>41307</c:v>
                </c:pt>
                <c:pt idx="1129">
                  <c:v>41308</c:v>
                </c:pt>
                <c:pt idx="1130">
                  <c:v>41309</c:v>
                </c:pt>
                <c:pt idx="1131">
                  <c:v>41310</c:v>
                </c:pt>
                <c:pt idx="1132">
                  <c:v>41311</c:v>
                </c:pt>
                <c:pt idx="1133">
                  <c:v>41312</c:v>
                </c:pt>
                <c:pt idx="1134">
                  <c:v>41313</c:v>
                </c:pt>
                <c:pt idx="1135">
                  <c:v>41314</c:v>
                </c:pt>
                <c:pt idx="1136">
                  <c:v>41315</c:v>
                </c:pt>
                <c:pt idx="1137">
                  <c:v>41316</c:v>
                </c:pt>
                <c:pt idx="1138">
                  <c:v>41317</c:v>
                </c:pt>
                <c:pt idx="1139">
                  <c:v>41318</c:v>
                </c:pt>
                <c:pt idx="1140">
                  <c:v>41319</c:v>
                </c:pt>
                <c:pt idx="1141">
                  <c:v>41320</c:v>
                </c:pt>
                <c:pt idx="1142">
                  <c:v>41321</c:v>
                </c:pt>
                <c:pt idx="1143">
                  <c:v>41322</c:v>
                </c:pt>
                <c:pt idx="1144">
                  <c:v>41323</c:v>
                </c:pt>
                <c:pt idx="1145">
                  <c:v>41324</c:v>
                </c:pt>
                <c:pt idx="1146">
                  <c:v>41325</c:v>
                </c:pt>
                <c:pt idx="1147">
                  <c:v>41326</c:v>
                </c:pt>
                <c:pt idx="1148">
                  <c:v>41327</c:v>
                </c:pt>
                <c:pt idx="1149">
                  <c:v>41328</c:v>
                </c:pt>
                <c:pt idx="1150">
                  <c:v>41329</c:v>
                </c:pt>
                <c:pt idx="1151">
                  <c:v>41330</c:v>
                </c:pt>
                <c:pt idx="1152">
                  <c:v>41331</c:v>
                </c:pt>
                <c:pt idx="1153">
                  <c:v>41332</c:v>
                </c:pt>
                <c:pt idx="1154">
                  <c:v>41333</c:v>
                </c:pt>
                <c:pt idx="1155">
                  <c:v>41334</c:v>
                </c:pt>
                <c:pt idx="1156">
                  <c:v>41335</c:v>
                </c:pt>
                <c:pt idx="1157">
                  <c:v>41336</c:v>
                </c:pt>
                <c:pt idx="1158">
                  <c:v>41337</c:v>
                </c:pt>
                <c:pt idx="1159">
                  <c:v>41338</c:v>
                </c:pt>
                <c:pt idx="1160">
                  <c:v>41339</c:v>
                </c:pt>
                <c:pt idx="1161">
                  <c:v>41340</c:v>
                </c:pt>
                <c:pt idx="1162">
                  <c:v>41341</c:v>
                </c:pt>
                <c:pt idx="1163">
                  <c:v>41342</c:v>
                </c:pt>
                <c:pt idx="1164">
                  <c:v>41343</c:v>
                </c:pt>
                <c:pt idx="1165">
                  <c:v>41344</c:v>
                </c:pt>
                <c:pt idx="1166">
                  <c:v>41345</c:v>
                </c:pt>
                <c:pt idx="1167">
                  <c:v>41346</c:v>
                </c:pt>
                <c:pt idx="1168">
                  <c:v>41347</c:v>
                </c:pt>
                <c:pt idx="1169">
                  <c:v>41348</c:v>
                </c:pt>
                <c:pt idx="1170">
                  <c:v>41349</c:v>
                </c:pt>
                <c:pt idx="1171">
                  <c:v>41350</c:v>
                </c:pt>
                <c:pt idx="1172">
                  <c:v>41351</c:v>
                </c:pt>
                <c:pt idx="1173">
                  <c:v>41352</c:v>
                </c:pt>
                <c:pt idx="1174">
                  <c:v>41353</c:v>
                </c:pt>
                <c:pt idx="1175">
                  <c:v>41354</c:v>
                </c:pt>
                <c:pt idx="1176">
                  <c:v>41355</c:v>
                </c:pt>
                <c:pt idx="1177">
                  <c:v>41356</c:v>
                </c:pt>
                <c:pt idx="1178">
                  <c:v>41357</c:v>
                </c:pt>
                <c:pt idx="1179">
                  <c:v>41358</c:v>
                </c:pt>
                <c:pt idx="1180">
                  <c:v>41359</c:v>
                </c:pt>
                <c:pt idx="1181">
                  <c:v>41360</c:v>
                </c:pt>
                <c:pt idx="1182">
                  <c:v>41361</c:v>
                </c:pt>
                <c:pt idx="1183">
                  <c:v>41362</c:v>
                </c:pt>
                <c:pt idx="1184">
                  <c:v>41363</c:v>
                </c:pt>
                <c:pt idx="1185">
                  <c:v>41364</c:v>
                </c:pt>
                <c:pt idx="1186">
                  <c:v>41365</c:v>
                </c:pt>
                <c:pt idx="1187">
                  <c:v>41366</c:v>
                </c:pt>
                <c:pt idx="1188">
                  <c:v>41367</c:v>
                </c:pt>
                <c:pt idx="1189">
                  <c:v>41368</c:v>
                </c:pt>
                <c:pt idx="1190">
                  <c:v>41369</c:v>
                </c:pt>
                <c:pt idx="1191">
                  <c:v>41370</c:v>
                </c:pt>
                <c:pt idx="1192">
                  <c:v>41371</c:v>
                </c:pt>
                <c:pt idx="1193">
                  <c:v>41372</c:v>
                </c:pt>
                <c:pt idx="1194">
                  <c:v>41373</c:v>
                </c:pt>
                <c:pt idx="1195">
                  <c:v>41374</c:v>
                </c:pt>
                <c:pt idx="1196">
                  <c:v>41375</c:v>
                </c:pt>
                <c:pt idx="1197">
                  <c:v>41376</c:v>
                </c:pt>
                <c:pt idx="1198">
                  <c:v>41377</c:v>
                </c:pt>
                <c:pt idx="1199">
                  <c:v>41378</c:v>
                </c:pt>
                <c:pt idx="1200">
                  <c:v>41379</c:v>
                </c:pt>
                <c:pt idx="1201">
                  <c:v>41380</c:v>
                </c:pt>
                <c:pt idx="1202">
                  <c:v>41381</c:v>
                </c:pt>
                <c:pt idx="1203">
                  <c:v>41382</c:v>
                </c:pt>
                <c:pt idx="1204">
                  <c:v>41383</c:v>
                </c:pt>
                <c:pt idx="1205">
                  <c:v>41384</c:v>
                </c:pt>
                <c:pt idx="1206">
                  <c:v>41385</c:v>
                </c:pt>
                <c:pt idx="1207">
                  <c:v>41386</c:v>
                </c:pt>
                <c:pt idx="1208">
                  <c:v>41387</c:v>
                </c:pt>
                <c:pt idx="1209">
                  <c:v>41388</c:v>
                </c:pt>
                <c:pt idx="1210">
                  <c:v>41389</c:v>
                </c:pt>
                <c:pt idx="1211">
                  <c:v>41390</c:v>
                </c:pt>
                <c:pt idx="1212">
                  <c:v>41391</c:v>
                </c:pt>
                <c:pt idx="1213">
                  <c:v>41392</c:v>
                </c:pt>
                <c:pt idx="1214">
                  <c:v>41393</c:v>
                </c:pt>
                <c:pt idx="1215">
                  <c:v>41394</c:v>
                </c:pt>
                <c:pt idx="1216">
                  <c:v>41395</c:v>
                </c:pt>
                <c:pt idx="1217">
                  <c:v>41396</c:v>
                </c:pt>
                <c:pt idx="1218">
                  <c:v>41397</c:v>
                </c:pt>
                <c:pt idx="1219">
                  <c:v>41398</c:v>
                </c:pt>
                <c:pt idx="1220">
                  <c:v>41399</c:v>
                </c:pt>
                <c:pt idx="1221">
                  <c:v>41400</c:v>
                </c:pt>
                <c:pt idx="1222">
                  <c:v>41401</c:v>
                </c:pt>
                <c:pt idx="1223">
                  <c:v>41402</c:v>
                </c:pt>
                <c:pt idx="1224">
                  <c:v>41403</c:v>
                </c:pt>
                <c:pt idx="1225">
                  <c:v>41404</c:v>
                </c:pt>
                <c:pt idx="1226">
                  <c:v>41405</c:v>
                </c:pt>
                <c:pt idx="1227">
                  <c:v>41406</c:v>
                </c:pt>
                <c:pt idx="1228">
                  <c:v>41407</c:v>
                </c:pt>
                <c:pt idx="1229">
                  <c:v>41408</c:v>
                </c:pt>
                <c:pt idx="1230">
                  <c:v>41409</c:v>
                </c:pt>
                <c:pt idx="1231">
                  <c:v>41410</c:v>
                </c:pt>
                <c:pt idx="1232">
                  <c:v>41411</c:v>
                </c:pt>
                <c:pt idx="1233">
                  <c:v>41412</c:v>
                </c:pt>
                <c:pt idx="1234">
                  <c:v>41413</c:v>
                </c:pt>
                <c:pt idx="1235">
                  <c:v>41414</c:v>
                </c:pt>
                <c:pt idx="1236">
                  <c:v>41415</c:v>
                </c:pt>
                <c:pt idx="1237">
                  <c:v>41416</c:v>
                </c:pt>
                <c:pt idx="1238">
                  <c:v>41417</c:v>
                </c:pt>
                <c:pt idx="1239">
                  <c:v>41418</c:v>
                </c:pt>
                <c:pt idx="1240">
                  <c:v>41419</c:v>
                </c:pt>
                <c:pt idx="1241">
                  <c:v>41420</c:v>
                </c:pt>
                <c:pt idx="1242">
                  <c:v>41421</c:v>
                </c:pt>
                <c:pt idx="1243">
                  <c:v>41422</c:v>
                </c:pt>
                <c:pt idx="1244">
                  <c:v>41423</c:v>
                </c:pt>
                <c:pt idx="1245">
                  <c:v>41424</c:v>
                </c:pt>
                <c:pt idx="1246">
                  <c:v>41425</c:v>
                </c:pt>
                <c:pt idx="1247">
                  <c:v>41426</c:v>
                </c:pt>
                <c:pt idx="1248">
                  <c:v>41427</c:v>
                </c:pt>
                <c:pt idx="1249">
                  <c:v>41428</c:v>
                </c:pt>
                <c:pt idx="1250">
                  <c:v>41429</c:v>
                </c:pt>
                <c:pt idx="1251">
                  <c:v>41430</c:v>
                </c:pt>
                <c:pt idx="1252">
                  <c:v>41431</c:v>
                </c:pt>
                <c:pt idx="1253">
                  <c:v>41432</c:v>
                </c:pt>
                <c:pt idx="1254">
                  <c:v>41433</c:v>
                </c:pt>
                <c:pt idx="1255">
                  <c:v>41434</c:v>
                </c:pt>
                <c:pt idx="1256">
                  <c:v>41435</c:v>
                </c:pt>
                <c:pt idx="1257">
                  <c:v>41436</c:v>
                </c:pt>
                <c:pt idx="1258">
                  <c:v>41437</c:v>
                </c:pt>
                <c:pt idx="1259">
                  <c:v>41438</c:v>
                </c:pt>
                <c:pt idx="1260">
                  <c:v>41439</c:v>
                </c:pt>
                <c:pt idx="1261">
                  <c:v>41440</c:v>
                </c:pt>
                <c:pt idx="1262">
                  <c:v>41441</c:v>
                </c:pt>
                <c:pt idx="1263">
                  <c:v>41442</c:v>
                </c:pt>
                <c:pt idx="1264">
                  <c:v>41443</c:v>
                </c:pt>
                <c:pt idx="1265">
                  <c:v>41444</c:v>
                </c:pt>
                <c:pt idx="1266">
                  <c:v>41445</c:v>
                </c:pt>
                <c:pt idx="1267">
                  <c:v>41446</c:v>
                </c:pt>
                <c:pt idx="1268">
                  <c:v>41447</c:v>
                </c:pt>
                <c:pt idx="1269">
                  <c:v>41448</c:v>
                </c:pt>
                <c:pt idx="1270">
                  <c:v>41449</c:v>
                </c:pt>
                <c:pt idx="1271">
                  <c:v>41450</c:v>
                </c:pt>
                <c:pt idx="1272">
                  <c:v>41451</c:v>
                </c:pt>
                <c:pt idx="1273">
                  <c:v>41452</c:v>
                </c:pt>
                <c:pt idx="1274">
                  <c:v>41453</c:v>
                </c:pt>
                <c:pt idx="1275">
                  <c:v>41454</c:v>
                </c:pt>
                <c:pt idx="1276">
                  <c:v>41455</c:v>
                </c:pt>
                <c:pt idx="1277">
                  <c:v>41456</c:v>
                </c:pt>
                <c:pt idx="1278">
                  <c:v>41457</c:v>
                </c:pt>
                <c:pt idx="1279">
                  <c:v>41458</c:v>
                </c:pt>
                <c:pt idx="1280">
                  <c:v>41459</c:v>
                </c:pt>
                <c:pt idx="1281">
                  <c:v>41460</c:v>
                </c:pt>
                <c:pt idx="1282">
                  <c:v>41461</c:v>
                </c:pt>
                <c:pt idx="1283">
                  <c:v>41462</c:v>
                </c:pt>
                <c:pt idx="1284">
                  <c:v>41463</c:v>
                </c:pt>
                <c:pt idx="1285">
                  <c:v>41464</c:v>
                </c:pt>
                <c:pt idx="1286">
                  <c:v>41465</c:v>
                </c:pt>
                <c:pt idx="1287">
                  <c:v>41466</c:v>
                </c:pt>
                <c:pt idx="1288">
                  <c:v>41467</c:v>
                </c:pt>
                <c:pt idx="1289">
                  <c:v>41468</c:v>
                </c:pt>
                <c:pt idx="1290">
                  <c:v>41469</c:v>
                </c:pt>
                <c:pt idx="1291">
                  <c:v>41470</c:v>
                </c:pt>
                <c:pt idx="1292">
                  <c:v>41471</c:v>
                </c:pt>
                <c:pt idx="1293">
                  <c:v>41472</c:v>
                </c:pt>
                <c:pt idx="1294">
                  <c:v>41473</c:v>
                </c:pt>
                <c:pt idx="1295">
                  <c:v>41474</c:v>
                </c:pt>
                <c:pt idx="1296">
                  <c:v>41475</c:v>
                </c:pt>
                <c:pt idx="1297">
                  <c:v>41476</c:v>
                </c:pt>
                <c:pt idx="1298">
                  <c:v>41477</c:v>
                </c:pt>
                <c:pt idx="1299">
                  <c:v>41478</c:v>
                </c:pt>
                <c:pt idx="1300">
                  <c:v>41479</c:v>
                </c:pt>
                <c:pt idx="1301">
                  <c:v>41480</c:v>
                </c:pt>
                <c:pt idx="1302">
                  <c:v>41481</c:v>
                </c:pt>
                <c:pt idx="1303">
                  <c:v>41482</c:v>
                </c:pt>
                <c:pt idx="1304">
                  <c:v>41483</c:v>
                </c:pt>
                <c:pt idx="1305">
                  <c:v>41484</c:v>
                </c:pt>
                <c:pt idx="1306">
                  <c:v>41485</c:v>
                </c:pt>
                <c:pt idx="1307">
                  <c:v>41486</c:v>
                </c:pt>
                <c:pt idx="1308">
                  <c:v>41487</c:v>
                </c:pt>
                <c:pt idx="1309">
                  <c:v>41488</c:v>
                </c:pt>
                <c:pt idx="1310">
                  <c:v>41489</c:v>
                </c:pt>
                <c:pt idx="1311">
                  <c:v>41490</c:v>
                </c:pt>
                <c:pt idx="1312">
                  <c:v>41491</c:v>
                </c:pt>
                <c:pt idx="1313">
                  <c:v>41492</c:v>
                </c:pt>
                <c:pt idx="1314">
                  <c:v>41493</c:v>
                </c:pt>
                <c:pt idx="1315">
                  <c:v>41494</c:v>
                </c:pt>
                <c:pt idx="1316">
                  <c:v>41495</c:v>
                </c:pt>
                <c:pt idx="1317">
                  <c:v>41496</c:v>
                </c:pt>
                <c:pt idx="1318">
                  <c:v>41497</c:v>
                </c:pt>
                <c:pt idx="1319">
                  <c:v>41498</c:v>
                </c:pt>
                <c:pt idx="1320">
                  <c:v>41499</c:v>
                </c:pt>
                <c:pt idx="1321">
                  <c:v>41500</c:v>
                </c:pt>
                <c:pt idx="1322">
                  <c:v>41501</c:v>
                </c:pt>
                <c:pt idx="1323">
                  <c:v>41502</c:v>
                </c:pt>
                <c:pt idx="1324">
                  <c:v>41503</c:v>
                </c:pt>
                <c:pt idx="1325">
                  <c:v>41504</c:v>
                </c:pt>
                <c:pt idx="1326">
                  <c:v>41505</c:v>
                </c:pt>
                <c:pt idx="1327">
                  <c:v>41506</c:v>
                </c:pt>
                <c:pt idx="1328">
                  <c:v>41507</c:v>
                </c:pt>
                <c:pt idx="1329">
                  <c:v>41508</c:v>
                </c:pt>
                <c:pt idx="1330">
                  <c:v>41509</c:v>
                </c:pt>
                <c:pt idx="1331">
                  <c:v>41510</c:v>
                </c:pt>
                <c:pt idx="1332">
                  <c:v>41511</c:v>
                </c:pt>
                <c:pt idx="1333">
                  <c:v>41512</c:v>
                </c:pt>
                <c:pt idx="1334">
                  <c:v>41513</c:v>
                </c:pt>
                <c:pt idx="1335">
                  <c:v>41514</c:v>
                </c:pt>
                <c:pt idx="1336">
                  <c:v>41515</c:v>
                </c:pt>
                <c:pt idx="1337">
                  <c:v>41516</c:v>
                </c:pt>
                <c:pt idx="1338">
                  <c:v>41517</c:v>
                </c:pt>
                <c:pt idx="1339">
                  <c:v>41518</c:v>
                </c:pt>
                <c:pt idx="1340">
                  <c:v>41519</c:v>
                </c:pt>
                <c:pt idx="1341">
                  <c:v>41520</c:v>
                </c:pt>
                <c:pt idx="1342">
                  <c:v>41521</c:v>
                </c:pt>
                <c:pt idx="1343">
                  <c:v>41522</c:v>
                </c:pt>
                <c:pt idx="1344">
                  <c:v>41523</c:v>
                </c:pt>
                <c:pt idx="1345">
                  <c:v>41524</c:v>
                </c:pt>
                <c:pt idx="1346">
                  <c:v>41525</c:v>
                </c:pt>
                <c:pt idx="1347">
                  <c:v>41526</c:v>
                </c:pt>
                <c:pt idx="1348">
                  <c:v>41527</c:v>
                </c:pt>
                <c:pt idx="1349">
                  <c:v>41528</c:v>
                </c:pt>
                <c:pt idx="1350">
                  <c:v>41529</c:v>
                </c:pt>
                <c:pt idx="1351">
                  <c:v>41530</c:v>
                </c:pt>
                <c:pt idx="1352">
                  <c:v>41531</c:v>
                </c:pt>
                <c:pt idx="1353">
                  <c:v>41532</c:v>
                </c:pt>
                <c:pt idx="1354">
                  <c:v>41533</c:v>
                </c:pt>
                <c:pt idx="1355">
                  <c:v>41534</c:v>
                </c:pt>
                <c:pt idx="1356">
                  <c:v>41535</c:v>
                </c:pt>
                <c:pt idx="1357">
                  <c:v>41536</c:v>
                </c:pt>
                <c:pt idx="1358">
                  <c:v>41537</c:v>
                </c:pt>
                <c:pt idx="1359">
                  <c:v>41538</c:v>
                </c:pt>
                <c:pt idx="1360">
                  <c:v>41539</c:v>
                </c:pt>
                <c:pt idx="1361">
                  <c:v>41540</c:v>
                </c:pt>
                <c:pt idx="1362">
                  <c:v>41541</c:v>
                </c:pt>
                <c:pt idx="1363">
                  <c:v>41542</c:v>
                </c:pt>
                <c:pt idx="1364">
                  <c:v>41543</c:v>
                </c:pt>
                <c:pt idx="1365">
                  <c:v>41544</c:v>
                </c:pt>
                <c:pt idx="1366">
                  <c:v>41545</c:v>
                </c:pt>
                <c:pt idx="1367">
                  <c:v>41546</c:v>
                </c:pt>
                <c:pt idx="1368">
                  <c:v>41547</c:v>
                </c:pt>
                <c:pt idx="1369">
                  <c:v>41548</c:v>
                </c:pt>
                <c:pt idx="1370">
                  <c:v>41549</c:v>
                </c:pt>
                <c:pt idx="1371">
                  <c:v>41550</c:v>
                </c:pt>
                <c:pt idx="1372">
                  <c:v>41551</c:v>
                </c:pt>
                <c:pt idx="1373">
                  <c:v>41552</c:v>
                </c:pt>
                <c:pt idx="1374">
                  <c:v>41553</c:v>
                </c:pt>
                <c:pt idx="1375">
                  <c:v>41554</c:v>
                </c:pt>
                <c:pt idx="1376">
                  <c:v>41555</c:v>
                </c:pt>
                <c:pt idx="1377">
                  <c:v>41556</c:v>
                </c:pt>
                <c:pt idx="1378">
                  <c:v>41557</c:v>
                </c:pt>
                <c:pt idx="1379">
                  <c:v>41558</c:v>
                </c:pt>
                <c:pt idx="1380">
                  <c:v>41559</c:v>
                </c:pt>
                <c:pt idx="1381">
                  <c:v>41560</c:v>
                </c:pt>
                <c:pt idx="1382">
                  <c:v>41561</c:v>
                </c:pt>
                <c:pt idx="1383">
                  <c:v>41562</c:v>
                </c:pt>
                <c:pt idx="1384">
                  <c:v>41563</c:v>
                </c:pt>
                <c:pt idx="1385">
                  <c:v>41564</c:v>
                </c:pt>
                <c:pt idx="1386">
                  <c:v>41565</c:v>
                </c:pt>
                <c:pt idx="1387">
                  <c:v>41566</c:v>
                </c:pt>
                <c:pt idx="1388">
                  <c:v>41567</c:v>
                </c:pt>
                <c:pt idx="1389">
                  <c:v>41568</c:v>
                </c:pt>
                <c:pt idx="1390">
                  <c:v>41569</c:v>
                </c:pt>
                <c:pt idx="1391">
                  <c:v>41570</c:v>
                </c:pt>
                <c:pt idx="1392">
                  <c:v>41571</c:v>
                </c:pt>
                <c:pt idx="1393">
                  <c:v>41572</c:v>
                </c:pt>
                <c:pt idx="1394">
                  <c:v>41573</c:v>
                </c:pt>
                <c:pt idx="1395">
                  <c:v>41574</c:v>
                </c:pt>
                <c:pt idx="1396">
                  <c:v>41575</c:v>
                </c:pt>
                <c:pt idx="1397">
                  <c:v>41576</c:v>
                </c:pt>
                <c:pt idx="1398">
                  <c:v>41577</c:v>
                </c:pt>
                <c:pt idx="1399">
                  <c:v>41578</c:v>
                </c:pt>
                <c:pt idx="1400">
                  <c:v>41579</c:v>
                </c:pt>
                <c:pt idx="1401">
                  <c:v>41580</c:v>
                </c:pt>
                <c:pt idx="1402">
                  <c:v>41581</c:v>
                </c:pt>
                <c:pt idx="1403">
                  <c:v>41582</c:v>
                </c:pt>
                <c:pt idx="1404">
                  <c:v>41583</c:v>
                </c:pt>
                <c:pt idx="1405">
                  <c:v>41584</c:v>
                </c:pt>
                <c:pt idx="1406">
                  <c:v>41585</c:v>
                </c:pt>
                <c:pt idx="1407">
                  <c:v>41586</c:v>
                </c:pt>
                <c:pt idx="1408">
                  <c:v>41587</c:v>
                </c:pt>
                <c:pt idx="1409">
                  <c:v>41588</c:v>
                </c:pt>
                <c:pt idx="1410">
                  <c:v>41589</c:v>
                </c:pt>
                <c:pt idx="1411">
                  <c:v>41590</c:v>
                </c:pt>
                <c:pt idx="1412">
                  <c:v>41591</c:v>
                </c:pt>
                <c:pt idx="1413">
                  <c:v>41592</c:v>
                </c:pt>
                <c:pt idx="1414">
                  <c:v>41593</c:v>
                </c:pt>
                <c:pt idx="1415">
                  <c:v>41594</c:v>
                </c:pt>
                <c:pt idx="1416">
                  <c:v>41595</c:v>
                </c:pt>
                <c:pt idx="1417">
                  <c:v>41596</c:v>
                </c:pt>
                <c:pt idx="1418">
                  <c:v>41597</c:v>
                </c:pt>
                <c:pt idx="1419">
                  <c:v>41598</c:v>
                </c:pt>
                <c:pt idx="1420">
                  <c:v>41599</c:v>
                </c:pt>
                <c:pt idx="1421">
                  <c:v>41600</c:v>
                </c:pt>
                <c:pt idx="1422">
                  <c:v>41601</c:v>
                </c:pt>
                <c:pt idx="1423">
                  <c:v>41602</c:v>
                </c:pt>
                <c:pt idx="1424">
                  <c:v>41603</c:v>
                </c:pt>
                <c:pt idx="1425">
                  <c:v>41604</c:v>
                </c:pt>
                <c:pt idx="1426">
                  <c:v>41605</c:v>
                </c:pt>
                <c:pt idx="1427">
                  <c:v>41606</c:v>
                </c:pt>
                <c:pt idx="1428">
                  <c:v>41607</c:v>
                </c:pt>
                <c:pt idx="1429">
                  <c:v>41608</c:v>
                </c:pt>
                <c:pt idx="1430">
                  <c:v>41609</c:v>
                </c:pt>
                <c:pt idx="1431">
                  <c:v>41610</c:v>
                </c:pt>
                <c:pt idx="1432">
                  <c:v>41611</c:v>
                </c:pt>
                <c:pt idx="1433">
                  <c:v>41612</c:v>
                </c:pt>
                <c:pt idx="1434">
                  <c:v>41613</c:v>
                </c:pt>
                <c:pt idx="1435">
                  <c:v>41614</c:v>
                </c:pt>
                <c:pt idx="1436">
                  <c:v>41615</c:v>
                </c:pt>
                <c:pt idx="1437">
                  <c:v>41616</c:v>
                </c:pt>
                <c:pt idx="1438">
                  <c:v>41617</c:v>
                </c:pt>
                <c:pt idx="1439">
                  <c:v>41618</c:v>
                </c:pt>
                <c:pt idx="1440">
                  <c:v>41619</c:v>
                </c:pt>
                <c:pt idx="1441">
                  <c:v>41620</c:v>
                </c:pt>
                <c:pt idx="1442">
                  <c:v>41621</c:v>
                </c:pt>
                <c:pt idx="1443">
                  <c:v>41622</c:v>
                </c:pt>
                <c:pt idx="1444">
                  <c:v>41623</c:v>
                </c:pt>
                <c:pt idx="1445">
                  <c:v>41624</c:v>
                </c:pt>
                <c:pt idx="1446">
                  <c:v>41625</c:v>
                </c:pt>
                <c:pt idx="1447">
                  <c:v>41626</c:v>
                </c:pt>
                <c:pt idx="1448">
                  <c:v>41627</c:v>
                </c:pt>
                <c:pt idx="1449">
                  <c:v>41628</c:v>
                </c:pt>
                <c:pt idx="1450">
                  <c:v>41629</c:v>
                </c:pt>
                <c:pt idx="1451">
                  <c:v>41630</c:v>
                </c:pt>
                <c:pt idx="1452">
                  <c:v>41631</c:v>
                </c:pt>
                <c:pt idx="1453">
                  <c:v>41632</c:v>
                </c:pt>
                <c:pt idx="1454">
                  <c:v>41633</c:v>
                </c:pt>
                <c:pt idx="1455">
                  <c:v>41634</c:v>
                </c:pt>
                <c:pt idx="1456">
                  <c:v>41635</c:v>
                </c:pt>
                <c:pt idx="1457">
                  <c:v>41636</c:v>
                </c:pt>
                <c:pt idx="1458">
                  <c:v>41637</c:v>
                </c:pt>
                <c:pt idx="1459">
                  <c:v>41638</c:v>
                </c:pt>
                <c:pt idx="1460">
                  <c:v>41639</c:v>
                </c:pt>
                <c:pt idx="1461">
                  <c:v>41640</c:v>
                </c:pt>
                <c:pt idx="1462">
                  <c:v>41641</c:v>
                </c:pt>
                <c:pt idx="1463">
                  <c:v>41642</c:v>
                </c:pt>
                <c:pt idx="1464">
                  <c:v>41643</c:v>
                </c:pt>
                <c:pt idx="1465">
                  <c:v>41644</c:v>
                </c:pt>
                <c:pt idx="1466">
                  <c:v>41645</c:v>
                </c:pt>
                <c:pt idx="1467">
                  <c:v>41646</c:v>
                </c:pt>
                <c:pt idx="1468">
                  <c:v>41647</c:v>
                </c:pt>
                <c:pt idx="1469">
                  <c:v>41648</c:v>
                </c:pt>
                <c:pt idx="1470">
                  <c:v>41649</c:v>
                </c:pt>
                <c:pt idx="1471">
                  <c:v>41650</c:v>
                </c:pt>
                <c:pt idx="1472">
                  <c:v>41651</c:v>
                </c:pt>
                <c:pt idx="1473">
                  <c:v>41652</c:v>
                </c:pt>
                <c:pt idx="1474">
                  <c:v>41653</c:v>
                </c:pt>
                <c:pt idx="1475">
                  <c:v>41654</c:v>
                </c:pt>
                <c:pt idx="1476">
                  <c:v>41655</c:v>
                </c:pt>
                <c:pt idx="1477">
                  <c:v>41656</c:v>
                </c:pt>
                <c:pt idx="1478">
                  <c:v>41657</c:v>
                </c:pt>
                <c:pt idx="1479">
                  <c:v>41658</c:v>
                </c:pt>
                <c:pt idx="1480">
                  <c:v>41659</c:v>
                </c:pt>
                <c:pt idx="1481">
                  <c:v>41660</c:v>
                </c:pt>
                <c:pt idx="1482">
                  <c:v>41661</c:v>
                </c:pt>
                <c:pt idx="1483">
                  <c:v>41662</c:v>
                </c:pt>
                <c:pt idx="1484">
                  <c:v>41663</c:v>
                </c:pt>
                <c:pt idx="1485">
                  <c:v>41664</c:v>
                </c:pt>
                <c:pt idx="1486">
                  <c:v>41665</c:v>
                </c:pt>
                <c:pt idx="1487">
                  <c:v>41666</c:v>
                </c:pt>
                <c:pt idx="1488">
                  <c:v>41667</c:v>
                </c:pt>
                <c:pt idx="1489">
                  <c:v>41668</c:v>
                </c:pt>
                <c:pt idx="1490">
                  <c:v>41669</c:v>
                </c:pt>
                <c:pt idx="1491">
                  <c:v>41670</c:v>
                </c:pt>
                <c:pt idx="1492">
                  <c:v>41671</c:v>
                </c:pt>
                <c:pt idx="1493">
                  <c:v>41672</c:v>
                </c:pt>
                <c:pt idx="1494">
                  <c:v>41673</c:v>
                </c:pt>
                <c:pt idx="1495">
                  <c:v>41674</c:v>
                </c:pt>
                <c:pt idx="1496">
                  <c:v>41675</c:v>
                </c:pt>
                <c:pt idx="1497">
                  <c:v>41676</c:v>
                </c:pt>
                <c:pt idx="1498">
                  <c:v>41677</c:v>
                </c:pt>
                <c:pt idx="1499">
                  <c:v>41678</c:v>
                </c:pt>
                <c:pt idx="1500">
                  <c:v>41679</c:v>
                </c:pt>
                <c:pt idx="1501">
                  <c:v>41680</c:v>
                </c:pt>
                <c:pt idx="1502">
                  <c:v>41681</c:v>
                </c:pt>
                <c:pt idx="1503">
                  <c:v>41682</c:v>
                </c:pt>
                <c:pt idx="1504">
                  <c:v>41683</c:v>
                </c:pt>
                <c:pt idx="1505">
                  <c:v>41684</c:v>
                </c:pt>
                <c:pt idx="1506">
                  <c:v>41685</c:v>
                </c:pt>
                <c:pt idx="1507">
                  <c:v>41686</c:v>
                </c:pt>
                <c:pt idx="1508">
                  <c:v>41687</c:v>
                </c:pt>
                <c:pt idx="1509">
                  <c:v>41688</c:v>
                </c:pt>
                <c:pt idx="1510">
                  <c:v>41689</c:v>
                </c:pt>
                <c:pt idx="1511">
                  <c:v>41690</c:v>
                </c:pt>
                <c:pt idx="1512">
                  <c:v>41691</c:v>
                </c:pt>
                <c:pt idx="1513">
                  <c:v>41692</c:v>
                </c:pt>
                <c:pt idx="1514">
                  <c:v>41693</c:v>
                </c:pt>
                <c:pt idx="1515">
                  <c:v>41694</c:v>
                </c:pt>
                <c:pt idx="1516">
                  <c:v>41695</c:v>
                </c:pt>
                <c:pt idx="1517">
                  <c:v>41696</c:v>
                </c:pt>
                <c:pt idx="1518">
                  <c:v>41697</c:v>
                </c:pt>
                <c:pt idx="1519">
                  <c:v>41698</c:v>
                </c:pt>
                <c:pt idx="1520">
                  <c:v>41699</c:v>
                </c:pt>
                <c:pt idx="1521">
                  <c:v>41700</c:v>
                </c:pt>
                <c:pt idx="1522">
                  <c:v>41701</c:v>
                </c:pt>
                <c:pt idx="1523">
                  <c:v>41702</c:v>
                </c:pt>
                <c:pt idx="1524">
                  <c:v>41703</c:v>
                </c:pt>
                <c:pt idx="1525">
                  <c:v>41704</c:v>
                </c:pt>
                <c:pt idx="1526">
                  <c:v>41705</c:v>
                </c:pt>
                <c:pt idx="1527">
                  <c:v>41706</c:v>
                </c:pt>
                <c:pt idx="1528">
                  <c:v>41707</c:v>
                </c:pt>
                <c:pt idx="1529">
                  <c:v>41708</c:v>
                </c:pt>
                <c:pt idx="1530">
                  <c:v>41709</c:v>
                </c:pt>
                <c:pt idx="1531">
                  <c:v>41710</c:v>
                </c:pt>
                <c:pt idx="1532">
                  <c:v>41711</c:v>
                </c:pt>
                <c:pt idx="1533">
                  <c:v>41712</c:v>
                </c:pt>
                <c:pt idx="1534">
                  <c:v>41713</c:v>
                </c:pt>
                <c:pt idx="1535">
                  <c:v>41714</c:v>
                </c:pt>
                <c:pt idx="1536">
                  <c:v>41715</c:v>
                </c:pt>
                <c:pt idx="1537">
                  <c:v>41716</c:v>
                </c:pt>
                <c:pt idx="1538">
                  <c:v>41717</c:v>
                </c:pt>
                <c:pt idx="1539">
                  <c:v>41718</c:v>
                </c:pt>
                <c:pt idx="1540">
                  <c:v>41719</c:v>
                </c:pt>
                <c:pt idx="1541">
                  <c:v>41720</c:v>
                </c:pt>
                <c:pt idx="1542">
                  <c:v>41721</c:v>
                </c:pt>
                <c:pt idx="1543">
                  <c:v>41722</c:v>
                </c:pt>
                <c:pt idx="1544">
                  <c:v>41723</c:v>
                </c:pt>
                <c:pt idx="1545">
                  <c:v>41724</c:v>
                </c:pt>
                <c:pt idx="1546">
                  <c:v>41725</c:v>
                </c:pt>
                <c:pt idx="1547">
                  <c:v>41726</c:v>
                </c:pt>
                <c:pt idx="1548">
                  <c:v>41727</c:v>
                </c:pt>
                <c:pt idx="1549">
                  <c:v>41728</c:v>
                </c:pt>
                <c:pt idx="1550">
                  <c:v>41729</c:v>
                </c:pt>
                <c:pt idx="1551">
                  <c:v>41730</c:v>
                </c:pt>
                <c:pt idx="1552">
                  <c:v>41731</c:v>
                </c:pt>
                <c:pt idx="1553">
                  <c:v>41732</c:v>
                </c:pt>
                <c:pt idx="1554">
                  <c:v>41733</c:v>
                </c:pt>
                <c:pt idx="1555">
                  <c:v>41734</c:v>
                </c:pt>
                <c:pt idx="1556">
                  <c:v>41735</c:v>
                </c:pt>
                <c:pt idx="1557">
                  <c:v>41736</c:v>
                </c:pt>
                <c:pt idx="1558">
                  <c:v>41737</c:v>
                </c:pt>
                <c:pt idx="1559">
                  <c:v>41738</c:v>
                </c:pt>
                <c:pt idx="1560">
                  <c:v>41739</c:v>
                </c:pt>
                <c:pt idx="1561">
                  <c:v>41740</c:v>
                </c:pt>
                <c:pt idx="1562">
                  <c:v>41741</c:v>
                </c:pt>
                <c:pt idx="1563">
                  <c:v>41742</c:v>
                </c:pt>
                <c:pt idx="1564">
                  <c:v>41743</c:v>
                </c:pt>
                <c:pt idx="1565">
                  <c:v>41744</c:v>
                </c:pt>
                <c:pt idx="1566">
                  <c:v>41745</c:v>
                </c:pt>
                <c:pt idx="1567">
                  <c:v>41746</c:v>
                </c:pt>
                <c:pt idx="1568">
                  <c:v>41747</c:v>
                </c:pt>
                <c:pt idx="1569">
                  <c:v>41748</c:v>
                </c:pt>
                <c:pt idx="1570">
                  <c:v>41749</c:v>
                </c:pt>
                <c:pt idx="1571">
                  <c:v>41750</c:v>
                </c:pt>
                <c:pt idx="1572">
                  <c:v>41751</c:v>
                </c:pt>
                <c:pt idx="1573">
                  <c:v>41752</c:v>
                </c:pt>
                <c:pt idx="1574">
                  <c:v>41753</c:v>
                </c:pt>
                <c:pt idx="1575">
                  <c:v>41754</c:v>
                </c:pt>
                <c:pt idx="1576">
                  <c:v>41755</c:v>
                </c:pt>
                <c:pt idx="1577">
                  <c:v>41756</c:v>
                </c:pt>
                <c:pt idx="1578">
                  <c:v>41757</c:v>
                </c:pt>
                <c:pt idx="1579">
                  <c:v>41758</c:v>
                </c:pt>
                <c:pt idx="1580">
                  <c:v>41759</c:v>
                </c:pt>
                <c:pt idx="1581">
                  <c:v>41760</c:v>
                </c:pt>
                <c:pt idx="1582">
                  <c:v>41761</c:v>
                </c:pt>
                <c:pt idx="1583">
                  <c:v>41762</c:v>
                </c:pt>
                <c:pt idx="1584">
                  <c:v>41763</c:v>
                </c:pt>
                <c:pt idx="1585">
                  <c:v>41764</c:v>
                </c:pt>
                <c:pt idx="1586">
                  <c:v>41765</c:v>
                </c:pt>
                <c:pt idx="1587">
                  <c:v>41766</c:v>
                </c:pt>
                <c:pt idx="1588">
                  <c:v>41767</c:v>
                </c:pt>
                <c:pt idx="1589">
                  <c:v>41768</c:v>
                </c:pt>
                <c:pt idx="1590">
                  <c:v>41769</c:v>
                </c:pt>
                <c:pt idx="1591">
                  <c:v>41770</c:v>
                </c:pt>
                <c:pt idx="1592">
                  <c:v>41771</c:v>
                </c:pt>
                <c:pt idx="1593">
                  <c:v>41772</c:v>
                </c:pt>
                <c:pt idx="1594">
                  <c:v>41773</c:v>
                </c:pt>
                <c:pt idx="1595">
                  <c:v>41774</c:v>
                </c:pt>
                <c:pt idx="1596">
                  <c:v>41775</c:v>
                </c:pt>
                <c:pt idx="1597">
                  <c:v>41776</c:v>
                </c:pt>
                <c:pt idx="1598">
                  <c:v>41777</c:v>
                </c:pt>
                <c:pt idx="1599">
                  <c:v>41778</c:v>
                </c:pt>
                <c:pt idx="1600">
                  <c:v>41779</c:v>
                </c:pt>
                <c:pt idx="1601">
                  <c:v>41780</c:v>
                </c:pt>
                <c:pt idx="1602">
                  <c:v>41781</c:v>
                </c:pt>
                <c:pt idx="1603">
                  <c:v>41782</c:v>
                </c:pt>
                <c:pt idx="1604">
                  <c:v>41783</c:v>
                </c:pt>
                <c:pt idx="1605">
                  <c:v>41784</c:v>
                </c:pt>
                <c:pt idx="1606">
                  <c:v>41785</c:v>
                </c:pt>
                <c:pt idx="1607">
                  <c:v>41786</c:v>
                </c:pt>
                <c:pt idx="1608">
                  <c:v>41787</c:v>
                </c:pt>
                <c:pt idx="1609">
                  <c:v>41788</c:v>
                </c:pt>
                <c:pt idx="1610">
                  <c:v>41789</c:v>
                </c:pt>
                <c:pt idx="1611">
                  <c:v>41790</c:v>
                </c:pt>
                <c:pt idx="1612">
                  <c:v>41791</c:v>
                </c:pt>
                <c:pt idx="1613">
                  <c:v>41792</c:v>
                </c:pt>
                <c:pt idx="1614">
                  <c:v>41793</c:v>
                </c:pt>
                <c:pt idx="1615">
                  <c:v>41794</c:v>
                </c:pt>
                <c:pt idx="1616">
                  <c:v>41795</c:v>
                </c:pt>
                <c:pt idx="1617">
                  <c:v>41796</c:v>
                </c:pt>
                <c:pt idx="1618">
                  <c:v>41797</c:v>
                </c:pt>
                <c:pt idx="1619">
                  <c:v>41798</c:v>
                </c:pt>
                <c:pt idx="1620">
                  <c:v>41799</c:v>
                </c:pt>
                <c:pt idx="1621">
                  <c:v>41800</c:v>
                </c:pt>
                <c:pt idx="1622">
                  <c:v>41801</c:v>
                </c:pt>
                <c:pt idx="1623">
                  <c:v>41802</c:v>
                </c:pt>
                <c:pt idx="1624">
                  <c:v>41803</c:v>
                </c:pt>
                <c:pt idx="1625">
                  <c:v>41804</c:v>
                </c:pt>
                <c:pt idx="1626">
                  <c:v>41805</c:v>
                </c:pt>
                <c:pt idx="1627">
                  <c:v>41806</c:v>
                </c:pt>
                <c:pt idx="1628">
                  <c:v>41807</c:v>
                </c:pt>
                <c:pt idx="1629">
                  <c:v>41808</c:v>
                </c:pt>
                <c:pt idx="1630">
                  <c:v>41809</c:v>
                </c:pt>
                <c:pt idx="1631">
                  <c:v>41810</c:v>
                </c:pt>
                <c:pt idx="1632">
                  <c:v>41811</c:v>
                </c:pt>
                <c:pt idx="1633">
                  <c:v>41812</c:v>
                </c:pt>
                <c:pt idx="1634">
                  <c:v>41813</c:v>
                </c:pt>
                <c:pt idx="1635">
                  <c:v>41814</c:v>
                </c:pt>
                <c:pt idx="1636">
                  <c:v>41815</c:v>
                </c:pt>
                <c:pt idx="1637">
                  <c:v>41816</c:v>
                </c:pt>
                <c:pt idx="1638">
                  <c:v>41817</c:v>
                </c:pt>
                <c:pt idx="1639">
                  <c:v>41818</c:v>
                </c:pt>
                <c:pt idx="1640">
                  <c:v>41819</c:v>
                </c:pt>
                <c:pt idx="1641">
                  <c:v>41820</c:v>
                </c:pt>
                <c:pt idx="1642">
                  <c:v>41821</c:v>
                </c:pt>
                <c:pt idx="1643">
                  <c:v>41822</c:v>
                </c:pt>
                <c:pt idx="1644">
                  <c:v>41823</c:v>
                </c:pt>
                <c:pt idx="1645">
                  <c:v>41824</c:v>
                </c:pt>
                <c:pt idx="1646">
                  <c:v>41825</c:v>
                </c:pt>
                <c:pt idx="1647">
                  <c:v>41826</c:v>
                </c:pt>
                <c:pt idx="1648">
                  <c:v>41827</c:v>
                </c:pt>
                <c:pt idx="1649">
                  <c:v>41828</c:v>
                </c:pt>
                <c:pt idx="1650">
                  <c:v>41829</c:v>
                </c:pt>
                <c:pt idx="1651">
                  <c:v>41830</c:v>
                </c:pt>
                <c:pt idx="1652">
                  <c:v>41831</c:v>
                </c:pt>
                <c:pt idx="1653">
                  <c:v>41832</c:v>
                </c:pt>
                <c:pt idx="1654">
                  <c:v>41833</c:v>
                </c:pt>
                <c:pt idx="1655">
                  <c:v>41834</c:v>
                </c:pt>
                <c:pt idx="1656">
                  <c:v>41835</c:v>
                </c:pt>
                <c:pt idx="1657">
                  <c:v>41836</c:v>
                </c:pt>
                <c:pt idx="1658">
                  <c:v>41837</c:v>
                </c:pt>
                <c:pt idx="1659">
                  <c:v>41838</c:v>
                </c:pt>
                <c:pt idx="1660">
                  <c:v>41839</c:v>
                </c:pt>
                <c:pt idx="1661">
                  <c:v>41840</c:v>
                </c:pt>
                <c:pt idx="1662">
                  <c:v>41841</c:v>
                </c:pt>
                <c:pt idx="1663">
                  <c:v>41842</c:v>
                </c:pt>
                <c:pt idx="1664">
                  <c:v>41843</c:v>
                </c:pt>
                <c:pt idx="1665">
                  <c:v>41844</c:v>
                </c:pt>
                <c:pt idx="1666">
                  <c:v>41845</c:v>
                </c:pt>
                <c:pt idx="1667">
                  <c:v>41846</c:v>
                </c:pt>
                <c:pt idx="1668">
                  <c:v>41847</c:v>
                </c:pt>
                <c:pt idx="1669">
                  <c:v>41848</c:v>
                </c:pt>
                <c:pt idx="1670">
                  <c:v>41849</c:v>
                </c:pt>
                <c:pt idx="1671">
                  <c:v>41850</c:v>
                </c:pt>
                <c:pt idx="1672">
                  <c:v>41851</c:v>
                </c:pt>
                <c:pt idx="1673">
                  <c:v>41852</c:v>
                </c:pt>
                <c:pt idx="1674">
                  <c:v>41853</c:v>
                </c:pt>
                <c:pt idx="1675">
                  <c:v>41854</c:v>
                </c:pt>
                <c:pt idx="1676">
                  <c:v>41855</c:v>
                </c:pt>
                <c:pt idx="1677">
                  <c:v>41856</c:v>
                </c:pt>
                <c:pt idx="1678">
                  <c:v>41857</c:v>
                </c:pt>
                <c:pt idx="1679">
                  <c:v>41858</c:v>
                </c:pt>
                <c:pt idx="1680">
                  <c:v>41859</c:v>
                </c:pt>
                <c:pt idx="1681">
                  <c:v>41860</c:v>
                </c:pt>
                <c:pt idx="1682">
                  <c:v>41861</c:v>
                </c:pt>
                <c:pt idx="1683">
                  <c:v>41862</c:v>
                </c:pt>
                <c:pt idx="1684">
                  <c:v>41863</c:v>
                </c:pt>
                <c:pt idx="1685">
                  <c:v>41864</c:v>
                </c:pt>
                <c:pt idx="1686">
                  <c:v>41865</c:v>
                </c:pt>
                <c:pt idx="1687">
                  <c:v>41866</c:v>
                </c:pt>
                <c:pt idx="1688">
                  <c:v>41867</c:v>
                </c:pt>
                <c:pt idx="1689">
                  <c:v>41868</c:v>
                </c:pt>
                <c:pt idx="1690">
                  <c:v>41869</c:v>
                </c:pt>
                <c:pt idx="1691">
                  <c:v>41870</c:v>
                </c:pt>
                <c:pt idx="1692">
                  <c:v>41871</c:v>
                </c:pt>
                <c:pt idx="1693">
                  <c:v>41872</c:v>
                </c:pt>
                <c:pt idx="1694">
                  <c:v>41873</c:v>
                </c:pt>
                <c:pt idx="1695">
                  <c:v>41874</c:v>
                </c:pt>
                <c:pt idx="1696">
                  <c:v>41875</c:v>
                </c:pt>
                <c:pt idx="1697">
                  <c:v>41876</c:v>
                </c:pt>
                <c:pt idx="1698">
                  <c:v>41877</c:v>
                </c:pt>
                <c:pt idx="1699">
                  <c:v>41878</c:v>
                </c:pt>
                <c:pt idx="1700">
                  <c:v>41879</c:v>
                </c:pt>
                <c:pt idx="1701">
                  <c:v>41880</c:v>
                </c:pt>
                <c:pt idx="1702">
                  <c:v>41881</c:v>
                </c:pt>
                <c:pt idx="1703">
                  <c:v>41882</c:v>
                </c:pt>
                <c:pt idx="1704">
                  <c:v>41883</c:v>
                </c:pt>
                <c:pt idx="1705">
                  <c:v>41884</c:v>
                </c:pt>
                <c:pt idx="1706">
                  <c:v>41885</c:v>
                </c:pt>
                <c:pt idx="1707">
                  <c:v>41886</c:v>
                </c:pt>
                <c:pt idx="1708">
                  <c:v>41887</c:v>
                </c:pt>
                <c:pt idx="1709">
                  <c:v>41888</c:v>
                </c:pt>
                <c:pt idx="1710">
                  <c:v>41889</c:v>
                </c:pt>
                <c:pt idx="1711">
                  <c:v>41890</c:v>
                </c:pt>
                <c:pt idx="1712">
                  <c:v>41891</c:v>
                </c:pt>
                <c:pt idx="1713">
                  <c:v>41892</c:v>
                </c:pt>
                <c:pt idx="1714">
                  <c:v>41893</c:v>
                </c:pt>
                <c:pt idx="1715">
                  <c:v>41894</c:v>
                </c:pt>
                <c:pt idx="1716">
                  <c:v>41895</c:v>
                </c:pt>
              </c:numCache>
            </c:numRef>
          </c:cat>
          <c:val>
            <c:numRef>
              <c:f>'Ariel &amp; Galen Nano talking'!$L$3:$L$1719</c:f>
              <c:numCache>
                <c:formatCode>General</c:formatCode>
                <c:ptCount val="1717"/>
                <c:pt idx="7" formatCode="0">
                  <c:v>2.4723101265822801E-5</c:v>
                </c:pt>
                <c:pt idx="8" formatCode="0">
                  <c:v>7.4169303797468302E-5</c:v>
                </c:pt>
                <c:pt idx="9" formatCode="0">
                  <c:v>7.4169303797468302E-5</c:v>
                </c:pt>
                <c:pt idx="10" formatCode="0">
                  <c:v>7.4169303797468302E-5</c:v>
                </c:pt>
                <c:pt idx="11" formatCode="0">
                  <c:v>7.4169303797468302E-5</c:v>
                </c:pt>
                <c:pt idx="12" formatCode="0">
                  <c:v>7.4169303797468302E-5</c:v>
                </c:pt>
                <c:pt idx="13" formatCode="0">
                  <c:v>4.9446202531645603E-5</c:v>
                </c:pt>
                <c:pt idx="14" formatCode="0">
                  <c:v>4.9446202531645603E-5</c:v>
                </c:pt>
                <c:pt idx="15" formatCode="0">
                  <c:v>4.9446202531645603E-5</c:v>
                </c:pt>
                <c:pt idx="16" formatCode="0">
                  <c:v>0</c:v>
                </c:pt>
                <c:pt idx="17" formatCode="0">
                  <c:v>0</c:v>
                </c:pt>
                <c:pt idx="18" formatCode="0">
                  <c:v>4.9446202531645603E-5</c:v>
                </c:pt>
                <c:pt idx="19" formatCode="0">
                  <c:v>4.9446202531645603E-5</c:v>
                </c:pt>
                <c:pt idx="20" formatCode="0">
                  <c:v>9.8892405063291693E-5</c:v>
                </c:pt>
                <c:pt idx="21" formatCode="0">
                  <c:v>9.8892405063291693E-5</c:v>
                </c:pt>
                <c:pt idx="22" formatCode="0">
                  <c:v>1.2361550632911399E-4</c:v>
                </c:pt>
                <c:pt idx="23" formatCode="0">
                  <c:v>1.2361550632911399E-4</c:v>
                </c:pt>
                <c:pt idx="24" formatCode="0">
                  <c:v>1.2361550632911399E-4</c:v>
                </c:pt>
                <c:pt idx="25" formatCode="0">
                  <c:v>1.2361550632911399E-4</c:v>
                </c:pt>
                <c:pt idx="26" formatCode="0">
                  <c:v>7.4169303797468302E-5</c:v>
                </c:pt>
                <c:pt idx="27" formatCode="0">
                  <c:v>7.4169303797468302E-5</c:v>
                </c:pt>
                <c:pt idx="28" formatCode="0">
                  <c:v>2.4723101265822801E-5</c:v>
                </c:pt>
                <c:pt idx="29" formatCode="0">
                  <c:v>2.4723101265822801E-5</c:v>
                </c:pt>
                <c:pt idx="30" formatCode="0">
                  <c:v>0</c:v>
                </c:pt>
                <c:pt idx="31" formatCode="0">
                  <c:v>0</c:v>
                </c:pt>
                <c:pt idx="32" formatCode="0">
                  <c:v>0</c:v>
                </c:pt>
                <c:pt idx="33" formatCode="0">
                  <c:v>0</c:v>
                </c:pt>
                <c:pt idx="34" formatCode="0">
                  <c:v>0</c:v>
                </c:pt>
                <c:pt idx="35" formatCode="0">
                  <c:v>0</c:v>
                </c:pt>
                <c:pt idx="36" formatCode="0">
                  <c:v>0</c:v>
                </c:pt>
                <c:pt idx="37" formatCode="0">
                  <c:v>0</c:v>
                </c:pt>
                <c:pt idx="38" formatCode="0">
                  <c:v>0</c:v>
                </c:pt>
                <c:pt idx="39" formatCode="0">
                  <c:v>0</c:v>
                </c:pt>
                <c:pt idx="40" formatCode="0">
                  <c:v>0</c:v>
                </c:pt>
                <c:pt idx="41" formatCode="0">
                  <c:v>0</c:v>
                </c:pt>
                <c:pt idx="42" formatCode="0">
                  <c:v>0</c:v>
                </c:pt>
                <c:pt idx="43" formatCode="0">
                  <c:v>0</c:v>
                </c:pt>
                <c:pt idx="44" formatCode="0">
                  <c:v>0</c:v>
                </c:pt>
                <c:pt idx="45" formatCode="0">
                  <c:v>0</c:v>
                </c:pt>
                <c:pt idx="46" formatCode="0">
                  <c:v>0</c:v>
                </c:pt>
                <c:pt idx="47" formatCode="0">
                  <c:v>0</c:v>
                </c:pt>
                <c:pt idx="48" formatCode="0">
                  <c:v>9.8892405063291693E-5</c:v>
                </c:pt>
                <c:pt idx="49" formatCode="0">
                  <c:v>9.8892405063291693E-5</c:v>
                </c:pt>
                <c:pt idx="50" formatCode="0">
                  <c:v>9.8892405063291693E-5</c:v>
                </c:pt>
                <c:pt idx="51" formatCode="0">
                  <c:v>9.8892405063291693E-5</c:v>
                </c:pt>
                <c:pt idx="52" formatCode="0">
                  <c:v>9.8892405063291693E-5</c:v>
                </c:pt>
                <c:pt idx="53" formatCode="0">
                  <c:v>9.8892405063291693E-5</c:v>
                </c:pt>
                <c:pt idx="54" formatCode="0">
                  <c:v>9.8892405063291693E-5</c:v>
                </c:pt>
                <c:pt idx="55" formatCode="0">
                  <c:v>9.8892405063291693E-5</c:v>
                </c:pt>
                <c:pt idx="56" formatCode="0">
                  <c:v>0</c:v>
                </c:pt>
                <c:pt idx="57" formatCode="0">
                  <c:v>0</c:v>
                </c:pt>
                <c:pt idx="58" formatCode="0">
                  <c:v>0</c:v>
                </c:pt>
                <c:pt idx="59" formatCode="0">
                  <c:v>0</c:v>
                </c:pt>
                <c:pt idx="60" formatCode="0">
                  <c:v>0</c:v>
                </c:pt>
                <c:pt idx="61" formatCode="0">
                  <c:v>0</c:v>
                </c:pt>
                <c:pt idx="62" formatCode="0">
                  <c:v>0</c:v>
                </c:pt>
                <c:pt idx="63" formatCode="0">
                  <c:v>0</c:v>
                </c:pt>
                <c:pt idx="64" formatCode="0">
                  <c:v>7.4169303797468302E-5</c:v>
                </c:pt>
                <c:pt idx="65" formatCode="0">
                  <c:v>7.4169303797468302E-5</c:v>
                </c:pt>
                <c:pt idx="66" formatCode="0">
                  <c:v>9.8892405063291693E-5</c:v>
                </c:pt>
                <c:pt idx="67" formatCode="0">
                  <c:v>9.8892405063291693E-5</c:v>
                </c:pt>
                <c:pt idx="68" formatCode="0">
                  <c:v>9.8892405063291693E-5</c:v>
                </c:pt>
                <c:pt idx="69" formatCode="0">
                  <c:v>9.8892405063291693E-5</c:v>
                </c:pt>
                <c:pt idx="70" formatCode="0">
                  <c:v>1.97784810126582E-4</c:v>
                </c:pt>
                <c:pt idx="71" formatCode="0">
                  <c:v>1.97784810126582E-4</c:v>
                </c:pt>
                <c:pt idx="72" formatCode="0">
                  <c:v>1.2361550632911399E-4</c:v>
                </c:pt>
                <c:pt idx="73" formatCode="0">
                  <c:v>1.2361550632911399E-4</c:v>
                </c:pt>
                <c:pt idx="74" formatCode="0">
                  <c:v>9.8892405063291693E-5</c:v>
                </c:pt>
                <c:pt idx="75" formatCode="0">
                  <c:v>1.4833860759493701E-4</c:v>
                </c:pt>
                <c:pt idx="76" formatCode="0">
                  <c:v>1.97784810126582E-4</c:v>
                </c:pt>
                <c:pt idx="77" formatCode="0">
                  <c:v>2.4723101265822797E-4</c:v>
                </c:pt>
                <c:pt idx="78" formatCode="0">
                  <c:v>1.97784810126582E-4</c:v>
                </c:pt>
                <c:pt idx="79" formatCode="0">
                  <c:v>4.2029272151898698E-4</c:v>
                </c:pt>
                <c:pt idx="80" formatCode="0">
                  <c:v>7.6641613924050597E-4</c:v>
                </c:pt>
                <c:pt idx="81" formatCode="0">
                  <c:v>7.6641613924050597E-4</c:v>
                </c:pt>
                <c:pt idx="82" formatCode="0">
                  <c:v>7.6641613924050597E-4</c:v>
                </c:pt>
                <c:pt idx="83" formatCode="0">
                  <c:v>7.16969936708861E-4</c:v>
                </c:pt>
                <c:pt idx="84" formatCode="0">
                  <c:v>6.6752373417721495E-4</c:v>
                </c:pt>
                <c:pt idx="85" formatCode="0">
                  <c:v>6.1807753164556901E-4</c:v>
                </c:pt>
                <c:pt idx="86" formatCode="0">
                  <c:v>5.6863132911392405E-4</c:v>
                </c:pt>
                <c:pt idx="87" formatCode="0">
                  <c:v>3.4612341772151899E-4</c:v>
                </c:pt>
                <c:pt idx="88" formatCode="0">
                  <c:v>0</c:v>
                </c:pt>
                <c:pt idx="89" formatCode="0">
                  <c:v>0</c:v>
                </c:pt>
                <c:pt idx="90" formatCode="0">
                  <c:v>0</c:v>
                </c:pt>
                <c:pt idx="91" formatCode="0">
                  <c:v>2.4723101265822801E-5</c:v>
                </c:pt>
                <c:pt idx="92" formatCode="0">
                  <c:v>4.9446202531645603E-5</c:v>
                </c:pt>
                <c:pt idx="93" formatCode="0">
                  <c:v>4.9446202531645603E-5</c:v>
                </c:pt>
                <c:pt idx="94" formatCode="0">
                  <c:v>7.4169303797468302E-5</c:v>
                </c:pt>
                <c:pt idx="95" formatCode="0">
                  <c:v>7.4169303797468302E-5</c:v>
                </c:pt>
                <c:pt idx="96" formatCode="0">
                  <c:v>7.4169303797468302E-5</c:v>
                </c:pt>
                <c:pt idx="97" formatCode="0">
                  <c:v>7.4169303797468302E-5</c:v>
                </c:pt>
                <c:pt idx="98" formatCode="0">
                  <c:v>7.4169303797468302E-5</c:v>
                </c:pt>
                <c:pt idx="99" formatCode="0">
                  <c:v>4.9446202531645603E-5</c:v>
                </c:pt>
                <c:pt idx="100" formatCode="0">
                  <c:v>9.8892405063291693E-5</c:v>
                </c:pt>
                <c:pt idx="101" formatCode="0">
                  <c:v>9.8892405063291693E-5</c:v>
                </c:pt>
                <c:pt idx="102" formatCode="0">
                  <c:v>7.4169303797468302E-5</c:v>
                </c:pt>
                <c:pt idx="103" formatCode="0">
                  <c:v>1.7306170886075901E-4</c:v>
                </c:pt>
                <c:pt idx="104" formatCode="0">
                  <c:v>2.22507911392405E-4</c:v>
                </c:pt>
                <c:pt idx="105" formatCode="0">
                  <c:v>2.22507911392405E-4</c:v>
                </c:pt>
                <c:pt idx="106" formatCode="0">
                  <c:v>2.9667721518987299E-4</c:v>
                </c:pt>
                <c:pt idx="107" formatCode="0">
                  <c:v>2.9667721518987299E-4</c:v>
                </c:pt>
                <c:pt idx="108" formatCode="0">
                  <c:v>2.22507911392405E-4</c:v>
                </c:pt>
                <c:pt idx="109" formatCode="0">
                  <c:v>2.22507911392405E-4</c:v>
                </c:pt>
                <c:pt idx="110" formatCode="0">
                  <c:v>2.22507911392405E-4</c:v>
                </c:pt>
                <c:pt idx="111" formatCode="0">
                  <c:v>1.2361550632911399E-4</c:v>
                </c:pt>
                <c:pt idx="112" formatCode="0">
                  <c:v>7.4169303797468302E-5</c:v>
                </c:pt>
                <c:pt idx="113" formatCode="0">
                  <c:v>7.4169303797468302E-5</c:v>
                </c:pt>
                <c:pt idx="114" formatCode="0">
                  <c:v>0</c:v>
                </c:pt>
                <c:pt idx="115" formatCode="0">
                  <c:v>0</c:v>
                </c:pt>
                <c:pt idx="116" formatCode="0">
                  <c:v>0</c:v>
                </c:pt>
                <c:pt idx="117" formatCode="0">
                  <c:v>0</c:v>
                </c:pt>
                <c:pt idx="118" formatCode="0">
                  <c:v>0</c:v>
                </c:pt>
                <c:pt idx="119" formatCode="0">
                  <c:v>0</c:v>
                </c:pt>
                <c:pt idx="120" formatCode="0">
                  <c:v>0</c:v>
                </c:pt>
                <c:pt idx="121" formatCode="0">
                  <c:v>0</c:v>
                </c:pt>
                <c:pt idx="122" formatCode="0">
                  <c:v>0</c:v>
                </c:pt>
                <c:pt idx="123" formatCode="0">
                  <c:v>0</c:v>
                </c:pt>
                <c:pt idx="124" formatCode="0">
                  <c:v>0</c:v>
                </c:pt>
                <c:pt idx="125" formatCode="0">
                  <c:v>0</c:v>
                </c:pt>
                <c:pt idx="126" formatCode="0">
                  <c:v>0</c:v>
                </c:pt>
                <c:pt idx="127" formatCode="0">
                  <c:v>2.4723101265822801E-5</c:v>
                </c:pt>
                <c:pt idx="128" formatCode="0">
                  <c:v>2.4723101265822801E-5</c:v>
                </c:pt>
                <c:pt idx="129" formatCode="0">
                  <c:v>7.4169303797468302E-5</c:v>
                </c:pt>
                <c:pt idx="130" formatCode="0">
                  <c:v>7.4169303797468302E-5</c:v>
                </c:pt>
                <c:pt idx="131" formatCode="0">
                  <c:v>7.4169303797468302E-5</c:v>
                </c:pt>
                <c:pt idx="132" formatCode="0">
                  <c:v>7.4169303797468302E-5</c:v>
                </c:pt>
                <c:pt idx="133" formatCode="0">
                  <c:v>7.4169303797468302E-5</c:v>
                </c:pt>
                <c:pt idx="134" formatCode="0">
                  <c:v>9.8892405063291693E-5</c:v>
                </c:pt>
                <c:pt idx="135" formatCode="0">
                  <c:v>9.8892405063291693E-5</c:v>
                </c:pt>
                <c:pt idx="136" formatCode="0">
                  <c:v>1.2361550632911399E-4</c:v>
                </c:pt>
                <c:pt idx="137" formatCode="0">
                  <c:v>1.2361550632911399E-4</c:v>
                </c:pt>
                <c:pt idx="138" formatCode="0">
                  <c:v>1.2361550632911399E-4</c:v>
                </c:pt>
                <c:pt idx="139" formatCode="0">
                  <c:v>1.4833860759493701E-4</c:v>
                </c:pt>
                <c:pt idx="140" formatCode="0">
                  <c:v>2.71954113924051E-4</c:v>
                </c:pt>
                <c:pt idx="141" formatCode="0">
                  <c:v>2.9667721518987299E-4</c:v>
                </c:pt>
                <c:pt idx="142" formatCode="0">
                  <c:v>2.9667721518987299E-4</c:v>
                </c:pt>
                <c:pt idx="143" formatCode="0">
                  <c:v>3.2140031645569602E-4</c:v>
                </c:pt>
                <c:pt idx="144" formatCode="0">
                  <c:v>2.9667721518987299E-4</c:v>
                </c:pt>
                <c:pt idx="145" formatCode="0">
                  <c:v>2.4723101265822797E-4</c:v>
                </c:pt>
                <c:pt idx="146" formatCode="0">
                  <c:v>2.4723101265822797E-4</c:v>
                </c:pt>
                <c:pt idx="147" formatCode="0">
                  <c:v>2.22507911392405E-4</c:v>
                </c:pt>
                <c:pt idx="148" formatCode="0">
                  <c:v>1.7306170886075901E-4</c:v>
                </c:pt>
                <c:pt idx="149" formatCode="0">
                  <c:v>2.4723101265822797E-4</c:v>
                </c:pt>
                <c:pt idx="150" formatCode="0">
                  <c:v>2.22507911392405E-4</c:v>
                </c:pt>
                <c:pt idx="151" formatCode="0">
                  <c:v>2.9667721518987299E-4</c:v>
                </c:pt>
                <c:pt idx="152" formatCode="0">
                  <c:v>2.9667721518987299E-4</c:v>
                </c:pt>
                <c:pt idx="153" formatCode="0">
                  <c:v>2.9667721518987299E-4</c:v>
                </c:pt>
                <c:pt idx="154" formatCode="0">
                  <c:v>2.9667721518987299E-4</c:v>
                </c:pt>
                <c:pt idx="155" formatCode="0">
                  <c:v>3.2140031645569602E-4</c:v>
                </c:pt>
                <c:pt idx="156" formatCode="0">
                  <c:v>2.4723101265822797E-4</c:v>
                </c:pt>
                <c:pt idx="157" formatCode="0">
                  <c:v>2.22507911392405E-4</c:v>
                </c:pt>
                <c:pt idx="158" formatCode="0">
                  <c:v>2.22507911392405E-4</c:v>
                </c:pt>
                <c:pt idx="159" formatCode="0">
                  <c:v>9.8892405063291693E-5</c:v>
                </c:pt>
                <c:pt idx="160" formatCode="0">
                  <c:v>9.8892405063291693E-5</c:v>
                </c:pt>
                <c:pt idx="161" formatCode="0">
                  <c:v>1.7306170886075901E-4</c:v>
                </c:pt>
                <c:pt idx="162" formatCode="0">
                  <c:v>2.22507911392405E-4</c:v>
                </c:pt>
                <c:pt idx="163" formatCode="0">
                  <c:v>1.97784810126582E-4</c:v>
                </c:pt>
                <c:pt idx="164" formatCode="0">
                  <c:v>1.97784810126582E-4</c:v>
                </c:pt>
                <c:pt idx="165" formatCode="0">
                  <c:v>1.7306170886075901E-4</c:v>
                </c:pt>
                <c:pt idx="166" formatCode="0">
                  <c:v>1.7306170886075901E-4</c:v>
                </c:pt>
                <c:pt idx="167" formatCode="0">
                  <c:v>1.7306170886075901E-4</c:v>
                </c:pt>
                <c:pt idx="168" formatCode="0">
                  <c:v>1.7306170886075901E-4</c:v>
                </c:pt>
                <c:pt idx="169" formatCode="0">
                  <c:v>9.8892405063291693E-5</c:v>
                </c:pt>
                <c:pt idx="170" formatCode="0">
                  <c:v>1.2361550632911399E-4</c:v>
                </c:pt>
                <c:pt idx="171" formatCode="0">
                  <c:v>1.2361550632911399E-4</c:v>
                </c:pt>
                <c:pt idx="172" formatCode="0">
                  <c:v>1.2361550632911399E-4</c:v>
                </c:pt>
                <c:pt idx="173" formatCode="0">
                  <c:v>7.4169303797468302E-5</c:v>
                </c:pt>
                <c:pt idx="174" formatCode="0">
                  <c:v>7.4169303797468302E-5</c:v>
                </c:pt>
                <c:pt idx="175" formatCode="0">
                  <c:v>7.4169303797468302E-5</c:v>
                </c:pt>
                <c:pt idx="176" formatCode="0">
                  <c:v>9.8892405063291693E-5</c:v>
                </c:pt>
                <c:pt idx="177" formatCode="0">
                  <c:v>9.8892405063291693E-5</c:v>
                </c:pt>
                <c:pt idx="178" formatCode="0">
                  <c:v>1.7306170886075901E-4</c:v>
                </c:pt>
                <c:pt idx="179" formatCode="0">
                  <c:v>1.7306170886075901E-4</c:v>
                </c:pt>
                <c:pt idx="180" formatCode="0">
                  <c:v>1.7306170886075901E-4</c:v>
                </c:pt>
                <c:pt idx="181" formatCode="0">
                  <c:v>1.7306170886075901E-4</c:v>
                </c:pt>
                <c:pt idx="182" formatCode="0">
                  <c:v>3.7084651898734201E-4</c:v>
                </c:pt>
                <c:pt idx="183" formatCode="0">
                  <c:v>7.9113924050632899E-4</c:v>
                </c:pt>
                <c:pt idx="184" formatCode="0">
                  <c:v>7.6641613924050597E-4</c:v>
                </c:pt>
                <c:pt idx="185" formatCode="0">
                  <c:v>7.6641613924050597E-4</c:v>
                </c:pt>
                <c:pt idx="186" formatCode="0">
                  <c:v>6.1807753164556901E-4</c:v>
                </c:pt>
                <c:pt idx="187" formatCode="0">
                  <c:v>6.1807753164556901E-4</c:v>
                </c:pt>
                <c:pt idx="188" formatCode="0">
                  <c:v>9.3947784810126595E-4</c:v>
                </c:pt>
                <c:pt idx="189" formatCode="0">
                  <c:v>1.3844936708860801E-3</c:v>
                </c:pt>
                <c:pt idx="190" formatCode="0">
                  <c:v>1.4586629746835399E-3</c:v>
                </c:pt>
                <c:pt idx="191" formatCode="0">
                  <c:v>1.0383702531645599E-3</c:v>
                </c:pt>
                <c:pt idx="192" formatCode="0">
                  <c:v>1.0383702531645599E-3</c:v>
                </c:pt>
                <c:pt idx="193" formatCode="0">
                  <c:v>1.1619857594936699E-3</c:v>
                </c:pt>
                <c:pt idx="194" formatCode="0">
                  <c:v>1.7553401898734199E-3</c:v>
                </c:pt>
                <c:pt idx="195" formatCode="0">
                  <c:v>2.0025712025316402E-3</c:v>
                </c:pt>
                <c:pt idx="196" formatCode="0">
                  <c:v>1.7306170886075901E-3</c:v>
                </c:pt>
                <c:pt idx="197" formatCode="0">
                  <c:v>1.5822784810126599E-3</c:v>
                </c:pt>
                <c:pt idx="198" formatCode="0">
                  <c:v>1.5081091772151901E-3</c:v>
                </c:pt>
                <c:pt idx="199" formatCode="0">
                  <c:v>1.5081091772151901E-3</c:v>
                </c:pt>
                <c:pt idx="200" formatCode="0">
                  <c:v>1.5081091772151901E-3</c:v>
                </c:pt>
                <c:pt idx="201" formatCode="0">
                  <c:v>1.3844936708860801E-3</c:v>
                </c:pt>
                <c:pt idx="202" formatCode="0">
                  <c:v>7.9113924050632899E-4</c:v>
                </c:pt>
                <c:pt idx="203" formatCode="0">
                  <c:v>5.4390822784810102E-4</c:v>
                </c:pt>
                <c:pt idx="204" formatCode="0">
                  <c:v>5.6863132911392405E-4</c:v>
                </c:pt>
                <c:pt idx="205" formatCode="0">
                  <c:v>6.4280063291139204E-4</c:v>
                </c:pt>
                <c:pt idx="206" formatCode="0">
                  <c:v>4.4501582278481E-4</c:v>
                </c:pt>
                <c:pt idx="207" formatCode="0">
                  <c:v>4.4501582278481E-4</c:v>
                </c:pt>
                <c:pt idx="208" formatCode="0">
                  <c:v>4.6973892405063298E-4</c:v>
                </c:pt>
                <c:pt idx="209" formatCode="0">
                  <c:v>8.6530854430379698E-4</c:v>
                </c:pt>
                <c:pt idx="210" formatCode="0">
                  <c:v>8.6530854430379698E-4</c:v>
                </c:pt>
                <c:pt idx="211" formatCode="0">
                  <c:v>8.6530854430379698E-4</c:v>
                </c:pt>
                <c:pt idx="212" formatCode="0">
                  <c:v>1.01364715189873E-3</c:v>
                </c:pt>
                <c:pt idx="213" formatCode="0">
                  <c:v>9.64200949367088E-4</c:v>
                </c:pt>
                <c:pt idx="214" formatCode="0">
                  <c:v>9.64200949367088E-4</c:v>
                </c:pt>
                <c:pt idx="215" formatCode="0">
                  <c:v>9.64200949367088E-4</c:v>
                </c:pt>
                <c:pt idx="216" formatCode="0">
                  <c:v>9.3947784810126595E-4</c:v>
                </c:pt>
                <c:pt idx="217" formatCode="0">
                  <c:v>9.8892405063291189E-4</c:v>
                </c:pt>
                <c:pt idx="218" formatCode="0">
                  <c:v>9.8892405063291189E-4</c:v>
                </c:pt>
                <c:pt idx="219" formatCode="0">
                  <c:v>9.8892405063291189E-4</c:v>
                </c:pt>
                <c:pt idx="220" formatCode="0">
                  <c:v>1.0878164556962001E-3</c:v>
                </c:pt>
                <c:pt idx="221" formatCode="0">
                  <c:v>7.6641613924050597E-4</c:v>
                </c:pt>
                <c:pt idx="222" formatCode="0">
                  <c:v>8.9003164556962001E-4</c:v>
                </c:pt>
                <c:pt idx="223" formatCode="0">
                  <c:v>8.9003164556962001E-4</c:v>
                </c:pt>
                <c:pt idx="224" formatCode="0">
                  <c:v>1.3350474683544299E-3</c:v>
                </c:pt>
                <c:pt idx="225" formatCode="0">
                  <c:v>1.23615506329114E-3</c:v>
                </c:pt>
                <c:pt idx="226" formatCode="0">
                  <c:v>1.78006329113924E-3</c:v>
                </c:pt>
                <c:pt idx="227" formatCode="0">
                  <c:v>1.78006329113924E-3</c:v>
                </c:pt>
                <c:pt idx="228" formatCode="0">
                  <c:v>1.4586629746835399E-3</c:v>
                </c:pt>
                <c:pt idx="229" formatCode="0">
                  <c:v>1.4586629746835399E-3</c:v>
                </c:pt>
                <c:pt idx="230" formatCode="0">
                  <c:v>1.3350474683544299E-3</c:v>
                </c:pt>
                <c:pt idx="231" formatCode="0">
                  <c:v>1.3350474683544299E-3</c:v>
                </c:pt>
                <c:pt idx="232" formatCode="0">
                  <c:v>8.9003164556962001E-4</c:v>
                </c:pt>
                <c:pt idx="233" formatCode="0">
                  <c:v>5.6863132911392405E-4</c:v>
                </c:pt>
                <c:pt idx="234" formatCode="0">
                  <c:v>4.9446202531645603E-5</c:v>
                </c:pt>
                <c:pt idx="235" formatCode="0">
                  <c:v>4.9446202531645603E-5</c:v>
                </c:pt>
                <c:pt idx="236" formatCode="0">
                  <c:v>5.9335443037974696E-4</c:v>
                </c:pt>
                <c:pt idx="237" formatCode="0">
                  <c:v>7.4169303797468305E-4</c:v>
                </c:pt>
                <c:pt idx="238" formatCode="0">
                  <c:v>7.4169303797468305E-4</c:v>
                </c:pt>
                <c:pt idx="239" formatCode="0">
                  <c:v>1.0383702531645599E-3</c:v>
                </c:pt>
                <c:pt idx="240" formatCode="0">
                  <c:v>1.1619857594936699E-3</c:v>
                </c:pt>
                <c:pt idx="241" formatCode="0">
                  <c:v>1.2114319620253201E-3</c:v>
                </c:pt>
                <c:pt idx="242" formatCode="0">
                  <c:v>1.65644778481013E-3</c:v>
                </c:pt>
                <c:pt idx="243" formatCode="0">
                  <c:v>1.70589398734177E-3</c:v>
                </c:pt>
                <c:pt idx="244" formatCode="0">
                  <c:v>1.18670886075949E-3</c:v>
                </c:pt>
                <c:pt idx="245" formatCode="0">
                  <c:v>1.06309335443038E-3</c:v>
                </c:pt>
                <c:pt idx="246" formatCode="0">
                  <c:v>1.11253955696202E-3</c:v>
                </c:pt>
                <c:pt idx="247" formatCode="0">
                  <c:v>8.1586234177215202E-4</c:v>
                </c:pt>
                <c:pt idx="248" formatCode="0">
                  <c:v>1.06309335443038E-3</c:v>
                </c:pt>
                <c:pt idx="249" formatCode="0">
                  <c:v>1.953125E-3</c:v>
                </c:pt>
                <c:pt idx="250" formatCode="0">
                  <c:v>1.48338607594937E-3</c:v>
                </c:pt>
                <c:pt idx="251" formatCode="0">
                  <c:v>1.4339398734177201E-3</c:v>
                </c:pt>
                <c:pt idx="252" formatCode="0">
                  <c:v>1.4092167721519E-3</c:v>
                </c:pt>
                <c:pt idx="253" formatCode="0">
                  <c:v>1.3844936708860801E-3</c:v>
                </c:pt>
                <c:pt idx="254" formatCode="0">
                  <c:v>1.3350474683544299E-3</c:v>
                </c:pt>
                <c:pt idx="255" formatCode="0">
                  <c:v>1.35977056962025E-3</c:v>
                </c:pt>
                <c:pt idx="256" formatCode="0">
                  <c:v>1.01364715189873E-3</c:v>
                </c:pt>
                <c:pt idx="257" formatCode="0">
                  <c:v>4.4501582278481E-4</c:v>
                </c:pt>
                <c:pt idx="258" formatCode="0">
                  <c:v>7.6641613924050597E-4</c:v>
                </c:pt>
                <c:pt idx="259" formatCode="0">
                  <c:v>7.6641613924050597E-4</c:v>
                </c:pt>
                <c:pt idx="260" formatCode="0">
                  <c:v>7.6641613924050597E-4</c:v>
                </c:pt>
                <c:pt idx="261" formatCode="0">
                  <c:v>7.6641613924050597E-4</c:v>
                </c:pt>
                <c:pt idx="262" formatCode="0">
                  <c:v>7.6641613924050597E-4</c:v>
                </c:pt>
                <c:pt idx="263" formatCode="0">
                  <c:v>7.4169303797468305E-4</c:v>
                </c:pt>
                <c:pt idx="264" formatCode="0">
                  <c:v>7.9113924050632899E-4</c:v>
                </c:pt>
                <c:pt idx="265" formatCode="0">
                  <c:v>3.9556962025316401E-4</c:v>
                </c:pt>
                <c:pt idx="266" formatCode="0">
                  <c:v>7.4169303797468302E-5</c:v>
                </c:pt>
                <c:pt idx="267" formatCode="0">
                  <c:v>3.2140031645569602E-4</c:v>
                </c:pt>
                <c:pt idx="268" formatCode="0">
                  <c:v>5.4390822784810102E-4</c:v>
                </c:pt>
                <c:pt idx="269" formatCode="0">
                  <c:v>5.4390822784810102E-4</c:v>
                </c:pt>
                <c:pt idx="270" formatCode="0">
                  <c:v>5.4390822784810102E-4</c:v>
                </c:pt>
                <c:pt idx="271" formatCode="0">
                  <c:v>1.1619857594936699E-3</c:v>
                </c:pt>
                <c:pt idx="272" formatCode="0">
                  <c:v>1.60700158227848E-3</c:v>
                </c:pt>
                <c:pt idx="273" formatCode="0">
                  <c:v>1.60700158227848E-3</c:v>
                </c:pt>
                <c:pt idx="274" formatCode="0">
                  <c:v>1.60700158227848E-3</c:v>
                </c:pt>
                <c:pt idx="275" formatCode="0">
                  <c:v>1.35977056962025E-3</c:v>
                </c:pt>
                <c:pt idx="276" formatCode="0">
                  <c:v>1.13726265822785E-3</c:v>
                </c:pt>
                <c:pt idx="277" formatCode="0">
                  <c:v>1.1619857594936699E-3</c:v>
                </c:pt>
                <c:pt idx="278" formatCode="0">
                  <c:v>1.18670886075949E-3</c:v>
                </c:pt>
                <c:pt idx="279" formatCode="0">
                  <c:v>5.9335443037974696E-4</c:v>
                </c:pt>
                <c:pt idx="280" formatCode="0">
                  <c:v>9.8892405063291693E-5</c:v>
                </c:pt>
                <c:pt idx="281" formatCode="0">
                  <c:v>9.8892405063291693E-5</c:v>
                </c:pt>
                <c:pt idx="282" formatCode="0">
                  <c:v>2.4723101265822797E-4</c:v>
                </c:pt>
                <c:pt idx="283" formatCode="0">
                  <c:v>2.4723101265822797E-4</c:v>
                </c:pt>
                <c:pt idx="284" formatCode="0">
                  <c:v>2.4723101265822797E-4</c:v>
                </c:pt>
                <c:pt idx="285" formatCode="0">
                  <c:v>2.22507911392405E-4</c:v>
                </c:pt>
                <c:pt idx="286" formatCode="0">
                  <c:v>1.97784810126582E-4</c:v>
                </c:pt>
                <c:pt idx="287" formatCode="0">
                  <c:v>1.7306170886075901E-4</c:v>
                </c:pt>
                <c:pt idx="288" formatCode="0">
                  <c:v>1.4833860759493701E-4</c:v>
                </c:pt>
                <c:pt idx="289" formatCode="0">
                  <c:v>1.4833860759493701E-4</c:v>
                </c:pt>
                <c:pt idx="290" formatCode="0">
                  <c:v>0</c:v>
                </c:pt>
                <c:pt idx="291" formatCode="0">
                  <c:v>2.4723101265822801E-5</c:v>
                </c:pt>
                <c:pt idx="292" formatCode="0">
                  <c:v>1.2361550632911399E-4</c:v>
                </c:pt>
                <c:pt idx="293" formatCode="0">
                  <c:v>1.2361550632911399E-4</c:v>
                </c:pt>
                <c:pt idx="294" formatCode="0">
                  <c:v>3.9556962025316401E-4</c:v>
                </c:pt>
                <c:pt idx="295" formatCode="0">
                  <c:v>5.4390822784810102E-4</c:v>
                </c:pt>
                <c:pt idx="296" formatCode="0">
                  <c:v>5.4390822784810102E-4</c:v>
                </c:pt>
                <c:pt idx="297" formatCode="0">
                  <c:v>5.4390822784810102E-4</c:v>
                </c:pt>
                <c:pt idx="298" formatCode="0">
                  <c:v>5.6863132911392405E-4</c:v>
                </c:pt>
                <c:pt idx="299" formatCode="0">
                  <c:v>5.6863132911392405E-4</c:v>
                </c:pt>
                <c:pt idx="300" formatCode="0">
                  <c:v>5.9335443037974696E-4</c:v>
                </c:pt>
                <c:pt idx="301" formatCode="0">
                  <c:v>6.1807753164556901E-4</c:v>
                </c:pt>
                <c:pt idx="302" formatCode="0">
                  <c:v>3.9556962025316401E-4</c:v>
                </c:pt>
                <c:pt idx="303" formatCode="0">
                  <c:v>2.71954113924051E-4</c:v>
                </c:pt>
                <c:pt idx="304" formatCode="0">
                  <c:v>2.9667721518987299E-4</c:v>
                </c:pt>
                <c:pt idx="305" formatCode="0">
                  <c:v>3.2140031645569602E-4</c:v>
                </c:pt>
                <c:pt idx="306" formatCode="0">
                  <c:v>3.2140031645569602E-4</c:v>
                </c:pt>
                <c:pt idx="307" formatCode="0">
                  <c:v>3.2140031645569602E-4</c:v>
                </c:pt>
                <c:pt idx="308" formatCode="0">
                  <c:v>2.22507911392405E-4</c:v>
                </c:pt>
                <c:pt idx="309" formatCode="0">
                  <c:v>2.22507911392405E-4</c:v>
                </c:pt>
                <c:pt idx="310" formatCode="0">
                  <c:v>1.97784810126582E-4</c:v>
                </c:pt>
                <c:pt idx="311" formatCode="0">
                  <c:v>1.97784810126582E-4</c:v>
                </c:pt>
                <c:pt idx="312" formatCode="0">
                  <c:v>1.97784810126582E-4</c:v>
                </c:pt>
                <c:pt idx="313" formatCode="0">
                  <c:v>1.97784810126582E-4</c:v>
                </c:pt>
                <c:pt idx="314" formatCode="0">
                  <c:v>2.71954113924051E-4</c:v>
                </c:pt>
                <c:pt idx="315" formatCode="0">
                  <c:v>2.71954113924051E-4</c:v>
                </c:pt>
                <c:pt idx="316" formatCode="0">
                  <c:v>2.71954113924051E-4</c:v>
                </c:pt>
                <c:pt idx="317" formatCode="0">
                  <c:v>2.71954113924051E-4</c:v>
                </c:pt>
                <c:pt idx="318" formatCode="0">
                  <c:v>2.71954113924051E-4</c:v>
                </c:pt>
                <c:pt idx="319" formatCode="0">
                  <c:v>2.71954113924051E-4</c:v>
                </c:pt>
                <c:pt idx="320" formatCode="0">
                  <c:v>2.71954113924051E-4</c:v>
                </c:pt>
                <c:pt idx="321" formatCode="0">
                  <c:v>4.9446202531645595E-4</c:v>
                </c:pt>
                <c:pt idx="322" formatCode="0">
                  <c:v>4.9446202531645595E-4</c:v>
                </c:pt>
                <c:pt idx="323" formatCode="0">
                  <c:v>4.6973892405063298E-4</c:v>
                </c:pt>
                <c:pt idx="324" formatCode="0">
                  <c:v>4.6973892405063298E-4</c:v>
                </c:pt>
                <c:pt idx="325" formatCode="0">
                  <c:v>4.4501582278481E-4</c:v>
                </c:pt>
                <c:pt idx="326" formatCode="0">
                  <c:v>9.64200949367088E-4</c:v>
                </c:pt>
                <c:pt idx="327" formatCode="0">
                  <c:v>1.18670886075949E-3</c:v>
                </c:pt>
                <c:pt idx="328" formatCode="0">
                  <c:v>1.1619857594936699E-3</c:v>
                </c:pt>
                <c:pt idx="329" formatCode="0">
                  <c:v>9.3947784810126595E-4</c:v>
                </c:pt>
                <c:pt idx="330" formatCode="0">
                  <c:v>8.4058544303797396E-4</c:v>
                </c:pt>
                <c:pt idx="331" formatCode="0">
                  <c:v>1.01364715189873E-3</c:v>
                </c:pt>
                <c:pt idx="332" formatCode="0">
                  <c:v>1.01364715189873E-3</c:v>
                </c:pt>
                <c:pt idx="333" formatCode="0">
                  <c:v>1.0383702531645599E-3</c:v>
                </c:pt>
                <c:pt idx="334" formatCode="0">
                  <c:v>5.19185126582278E-4</c:v>
                </c:pt>
                <c:pt idx="335" formatCode="0">
                  <c:v>2.71954113924051E-4</c:v>
                </c:pt>
                <c:pt idx="336" formatCode="0">
                  <c:v>2.71954113924051E-4</c:v>
                </c:pt>
                <c:pt idx="337" formatCode="0">
                  <c:v>4.6973892405063298E-4</c:v>
                </c:pt>
                <c:pt idx="338" formatCode="0">
                  <c:v>6.9224683544303798E-4</c:v>
                </c:pt>
                <c:pt idx="339" formatCode="0">
                  <c:v>5.19185126582278E-4</c:v>
                </c:pt>
                <c:pt idx="340" formatCode="0">
                  <c:v>5.19185126582278E-4</c:v>
                </c:pt>
                <c:pt idx="341" formatCode="0">
                  <c:v>4.9446202531645595E-4</c:v>
                </c:pt>
                <c:pt idx="342" formatCode="0">
                  <c:v>4.9446202531645595E-4</c:v>
                </c:pt>
                <c:pt idx="343" formatCode="0">
                  <c:v>9.8892405063291189E-4</c:v>
                </c:pt>
                <c:pt idx="344" formatCode="0">
                  <c:v>1.3350474683544299E-3</c:v>
                </c:pt>
                <c:pt idx="345" formatCode="0">
                  <c:v>1.13726265822785E-3</c:v>
                </c:pt>
                <c:pt idx="346" formatCode="0">
                  <c:v>1.7553401898734199E-3</c:v>
                </c:pt>
                <c:pt idx="347" formatCode="0">
                  <c:v>1.78006329113924E-3</c:v>
                </c:pt>
                <c:pt idx="348" formatCode="0">
                  <c:v>2.9420490506329102E-3</c:v>
                </c:pt>
                <c:pt idx="349" formatCode="0">
                  <c:v>3.4117879746835399E-3</c:v>
                </c:pt>
                <c:pt idx="350" formatCode="0">
                  <c:v>3.5848496835442999E-3</c:v>
                </c:pt>
                <c:pt idx="351" formatCode="0">
                  <c:v>4.4501582278480998E-3</c:v>
                </c:pt>
                <c:pt idx="352" formatCode="0">
                  <c:v>4.5737737341772101E-3</c:v>
                </c:pt>
                <c:pt idx="353" formatCode="0">
                  <c:v>5.0435126582278498E-3</c:v>
                </c:pt>
                <c:pt idx="354" formatCode="0">
                  <c:v>4.5984968354430399E-3</c:v>
                </c:pt>
                <c:pt idx="355" formatCode="0">
                  <c:v>4.8210047468354401E-3</c:v>
                </c:pt>
                <c:pt idx="356" formatCode="0">
                  <c:v>4.2770965189873403E-3</c:v>
                </c:pt>
                <c:pt idx="357" formatCode="0">
                  <c:v>4.0793117088607604E-3</c:v>
                </c:pt>
                <c:pt idx="358" formatCode="0">
                  <c:v>4.2029272151898698E-3</c:v>
                </c:pt>
                <c:pt idx="359" formatCode="0">
                  <c:v>2.8431566455696198E-3</c:v>
                </c:pt>
                <c:pt idx="360" formatCode="0">
                  <c:v>2.5959256329113902E-3</c:v>
                </c:pt>
                <c:pt idx="361" formatCode="0">
                  <c:v>2.89260284810126E-3</c:v>
                </c:pt>
                <c:pt idx="362" formatCode="0">
                  <c:v>2.4970332278480998E-3</c:v>
                </c:pt>
                <c:pt idx="363" formatCode="0">
                  <c:v>2.6700949367088598E-3</c:v>
                </c:pt>
                <c:pt idx="364" formatCode="0">
                  <c:v>2.6948180379746801E-3</c:v>
                </c:pt>
                <c:pt idx="365" formatCode="0">
                  <c:v>2.6948180379746801E-3</c:v>
                </c:pt>
                <c:pt idx="366" formatCode="0">
                  <c:v>2.71954113924051E-3</c:v>
                </c:pt>
                <c:pt idx="367" formatCode="0">
                  <c:v>2.71954113924051E-3</c:v>
                </c:pt>
                <c:pt idx="368" formatCode="0">
                  <c:v>2.4970332278480998E-3</c:v>
                </c:pt>
                <c:pt idx="369" formatCode="0">
                  <c:v>1.70589398734177E-3</c:v>
                </c:pt>
                <c:pt idx="370" formatCode="0">
                  <c:v>1.9284018987341799E-3</c:v>
                </c:pt>
                <c:pt idx="371" formatCode="0">
                  <c:v>1.7553401898734199E-3</c:v>
                </c:pt>
                <c:pt idx="372" formatCode="0">
                  <c:v>1.0878164556962001E-3</c:v>
                </c:pt>
                <c:pt idx="373" formatCode="0">
                  <c:v>8.1586234177215202E-4</c:v>
                </c:pt>
                <c:pt idx="374" formatCode="0">
                  <c:v>4.6973892405063298E-4</c:v>
                </c:pt>
                <c:pt idx="375" formatCode="0">
                  <c:v>4.6973892405063298E-4</c:v>
                </c:pt>
                <c:pt idx="376" formatCode="0">
                  <c:v>9.64200949367088E-4</c:v>
                </c:pt>
                <c:pt idx="377" formatCode="0">
                  <c:v>9.64200949367088E-4</c:v>
                </c:pt>
                <c:pt idx="378" formatCode="0">
                  <c:v>7.4169303797468305E-4</c:v>
                </c:pt>
                <c:pt idx="379" formatCode="0">
                  <c:v>8.1586234177215202E-4</c:v>
                </c:pt>
                <c:pt idx="380" formatCode="0">
                  <c:v>1.31032436708861E-3</c:v>
                </c:pt>
                <c:pt idx="381" formatCode="0">
                  <c:v>1.4586629746835399E-3</c:v>
                </c:pt>
                <c:pt idx="382" formatCode="0">
                  <c:v>1.4586629746835399E-3</c:v>
                </c:pt>
                <c:pt idx="383" formatCode="0">
                  <c:v>1.9284018987341799E-3</c:v>
                </c:pt>
                <c:pt idx="384" formatCode="0">
                  <c:v>2.3981408227848099E-3</c:v>
                </c:pt>
                <c:pt idx="385" formatCode="0">
                  <c:v>2.4970332278480998E-3</c:v>
                </c:pt>
                <c:pt idx="386" formatCode="0">
                  <c:v>2.4970332278480998E-3</c:v>
                </c:pt>
                <c:pt idx="387" formatCode="0">
                  <c:v>2.2250791139240499E-3</c:v>
                </c:pt>
                <c:pt idx="388" formatCode="0">
                  <c:v>1.7306170886075901E-3</c:v>
                </c:pt>
                <c:pt idx="389" formatCode="0">
                  <c:v>2.2250791139240499E-3</c:v>
                </c:pt>
                <c:pt idx="390" formatCode="0">
                  <c:v>2.2250791139240499E-3</c:v>
                </c:pt>
                <c:pt idx="391" formatCode="0">
                  <c:v>2.1014636075949401E-3</c:v>
                </c:pt>
                <c:pt idx="392" formatCode="0">
                  <c:v>1.5575553797468401E-3</c:v>
                </c:pt>
                <c:pt idx="393" formatCode="0">
                  <c:v>1.78006329113924E-3</c:v>
                </c:pt>
                <c:pt idx="394" formatCode="0">
                  <c:v>1.8047863924050599E-3</c:v>
                </c:pt>
                <c:pt idx="395" formatCode="0">
                  <c:v>1.78006329113924E-3</c:v>
                </c:pt>
                <c:pt idx="396" formatCode="0">
                  <c:v>1.78006329113924E-3</c:v>
                </c:pt>
                <c:pt idx="397" formatCode="0">
                  <c:v>1.13726265822785E-3</c:v>
                </c:pt>
                <c:pt idx="398" formatCode="0">
                  <c:v>1.13726265822785E-3</c:v>
                </c:pt>
                <c:pt idx="399" formatCode="0">
                  <c:v>7.9113924050632899E-4</c:v>
                </c:pt>
                <c:pt idx="400" formatCode="0">
                  <c:v>1.0878164556962001E-3</c:v>
                </c:pt>
                <c:pt idx="401" formatCode="0">
                  <c:v>9.8892405063291189E-4</c:v>
                </c:pt>
                <c:pt idx="402" formatCode="0">
                  <c:v>1.31032436708861E-3</c:v>
                </c:pt>
                <c:pt idx="403" formatCode="0">
                  <c:v>1.28560126582278E-3</c:v>
                </c:pt>
                <c:pt idx="404" formatCode="0">
                  <c:v>1.28560126582278E-3</c:v>
                </c:pt>
                <c:pt idx="405" formatCode="0">
                  <c:v>2.0025712025316402E-3</c:v>
                </c:pt>
                <c:pt idx="406" formatCode="0">
                  <c:v>2.6948180379746801E-3</c:v>
                </c:pt>
                <c:pt idx="407" formatCode="0">
                  <c:v>2.6948180379746801E-3</c:v>
                </c:pt>
                <c:pt idx="408" formatCode="0">
                  <c:v>2.2498022151898698E-3</c:v>
                </c:pt>
                <c:pt idx="409" formatCode="0">
                  <c:v>2.0767405063291098E-3</c:v>
                </c:pt>
                <c:pt idx="410" formatCode="0">
                  <c:v>1.7553401898734199E-3</c:v>
                </c:pt>
                <c:pt idx="411" formatCode="0">
                  <c:v>1.78006329113924E-3</c:v>
                </c:pt>
                <c:pt idx="412" formatCode="0">
                  <c:v>1.8047863924050599E-3</c:v>
                </c:pt>
                <c:pt idx="413" formatCode="0">
                  <c:v>1.7306170886075901E-3</c:v>
                </c:pt>
                <c:pt idx="414" formatCode="0">
                  <c:v>1.23615506329114E-3</c:v>
                </c:pt>
                <c:pt idx="415" formatCode="0">
                  <c:v>1.4092167721519E-3</c:v>
                </c:pt>
                <c:pt idx="416" formatCode="0">
                  <c:v>1.2608781645569601E-3</c:v>
                </c:pt>
                <c:pt idx="417" formatCode="0">
                  <c:v>1.65644778481013E-3</c:v>
                </c:pt>
                <c:pt idx="418" formatCode="0">
                  <c:v>1.70589398734177E-3</c:v>
                </c:pt>
                <c:pt idx="419" formatCode="0">
                  <c:v>1.7306170886075901E-3</c:v>
                </c:pt>
                <c:pt idx="420" formatCode="0">
                  <c:v>1.7306170886075901E-3</c:v>
                </c:pt>
                <c:pt idx="421" formatCode="0">
                  <c:v>1.35977056962025E-3</c:v>
                </c:pt>
                <c:pt idx="422" formatCode="0">
                  <c:v>1.5575553797468401E-3</c:v>
                </c:pt>
                <c:pt idx="423" formatCode="0">
                  <c:v>1.3844936708860801E-3</c:v>
                </c:pt>
                <c:pt idx="424" formatCode="0">
                  <c:v>1.3844936708860801E-3</c:v>
                </c:pt>
                <c:pt idx="425" formatCode="0">
                  <c:v>9.64200949367088E-4</c:v>
                </c:pt>
                <c:pt idx="426" formatCode="0">
                  <c:v>8.9003164556962001E-4</c:v>
                </c:pt>
                <c:pt idx="427" formatCode="0">
                  <c:v>1.1619857594936699E-3</c:v>
                </c:pt>
                <c:pt idx="428" formatCode="0">
                  <c:v>1.23615506329114E-3</c:v>
                </c:pt>
                <c:pt idx="429" formatCode="0">
                  <c:v>1.3844936708860801E-3</c:v>
                </c:pt>
                <c:pt idx="430" formatCode="0">
                  <c:v>9.8892405063291189E-4</c:v>
                </c:pt>
                <c:pt idx="431" formatCode="0">
                  <c:v>1.4092167721519E-3</c:v>
                </c:pt>
                <c:pt idx="432" formatCode="0">
                  <c:v>1.35977056962025E-3</c:v>
                </c:pt>
                <c:pt idx="433" formatCode="0">
                  <c:v>1.3844936708860801E-3</c:v>
                </c:pt>
                <c:pt idx="434" formatCode="0">
                  <c:v>1.6811708860759501E-3</c:v>
                </c:pt>
                <c:pt idx="435" formatCode="0">
                  <c:v>1.8789556962025299E-3</c:v>
                </c:pt>
                <c:pt idx="436" formatCode="0">
                  <c:v>1.78006329113924E-3</c:v>
                </c:pt>
                <c:pt idx="437" formatCode="0">
                  <c:v>1.9284018987341799E-3</c:v>
                </c:pt>
                <c:pt idx="438" formatCode="0">
                  <c:v>1.9284018987341799E-3</c:v>
                </c:pt>
                <c:pt idx="439" formatCode="0">
                  <c:v>1.5081091772151901E-3</c:v>
                </c:pt>
                <c:pt idx="440" formatCode="0">
                  <c:v>1.4586629746835399E-3</c:v>
                </c:pt>
                <c:pt idx="441" formatCode="0">
                  <c:v>1.82950949367089E-3</c:v>
                </c:pt>
                <c:pt idx="442" formatCode="0">
                  <c:v>2.5959256329113902E-3</c:v>
                </c:pt>
                <c:pt idx="443" formatCode="0">
                  <c:v>2.6206487341772101E-3</c:v>
                </c:pt>
                <c:pt idx="444" formatCode="0">
                  <c:v>3.2634493670886098E-3</c:v>
                </c:pt>
                <c:pt idx="445" formatCode="0">
                  <c:v>2.9914952531645599E-3</c:v>
                </c:pt>
                <c:pt idx="446" formatCode="0">
                  <c:v>3.06566455696202E-3</c:v>
                </c:pt>
                <c:pt idx="447" formatCode="0">
                  <c:v>3.06566455696202E-3</c:v>
                </c:pt>
                <c:pt idx="448" formatCode="0">
                  <c:v>3.2140031645569601E-3</c:v>
                </c:pt>
                <c:pt idx="449" formatCode="0">
                  <c:v>3.2634493670886098E-3</c:v>
                </c:pt>
                <c:pt idx="450" formatCode="0">
                  <c:v>2.20035601265823E-3</c:v>
                </c:pt>
                <c:pt idx="451" formatCode="0">
                  <c:v>2.4970332278480998E-3</c:v>
                </c:pt>
                <c:pt idx="452" formatCode="0">
                  <c:v>2.0025712025316502E-3</c:v>
                </c:pt>
                <c:pt idx="453" formatCode="0">
                  <c:v>2.7937104430379701E-3</c:v>
                </c:pt>
                <c:pt idx="454" formatCode="0">
                  <c:v>3.0409414556962001E-3</c:v>
                </c:pt>
                <c:pt idx="455" formatCode="0">
                  <c:v>3.06566455696202E-3</c:v>
                </c:pt>
                <c:pt idx="456" formatCode="0">
                  <c:v>4.2029272151898698E-3</c:v>
                </c:pt>
                <c:pt idx="457" formatCode="0">
                  <c:v>3.73318829113924E-3</c:v>
                </c:pt>
                <c:pt idx="458" formatCode="0">
                  <c:v>6.7246835443037899E-3</c:v>
                </c:pt>
                <c:pt idx="459" formatCode="0">
                  <c:v>5.9088212025316398E-3</c:v>
                </c:pt>
                <c:pt idx="460" formatCode="0">
                  <c:v>6.2302215189873403E-3</c:v>
                </c:pt>
                <c:pt idx="461" formatCode="0">
                  <c:v>5.1671281645569601E-3</c:v>
                </c:pt>
                <c:pt idx="462" formatCode="0">
                  <c:v>4.8704509493670903E-3</c:v>
                </c:pt>
                <c:pt idx="463" formatCode="0">
                  <c:v>4.8704509493670903E-3</c:v>
                </c:pt>
                <c:pt idx="464" formatCode="0">
                  <c:v>3.5848496835442999E-3</c:v>
                </c:pt>
                <c:pt idx="465" formatCode="0">
                  <c:v>3.8568037974683498E-3</c:v>
                </c:pt>
                <c:pt idx="466" formatCode="0">
                  <c:v>1.35977056962025E-3</c:v>
                </c:pt>
                <c:pt idx="467" formatCode="0">
                  <c:v>1.4586629746835399E-3</c:v>
                </c:pt>
                <c:pt idx="468" formatCode="0">
                  <c:v>1.8542325949367101E-3</c:v>
                </c:pt>
                <c:pt idx="469" formatCode="0">
                  <c:v>2.54647943037975E-3</c:v>
                </c:pt>
                <c:pt idx="470" formatCode="0">
                  <c:v>3.0903876582278498E-3</c:v>
                </c:pt>
                <c:pt idx="471" formatCode="0">
                  <c:v>3.3870648734177201E-3</c:v>
                </c:pt>
                <c:pt idx="472" formatCode="0">
                  <c:v>3.4612341772151901E-3</c:v>
                </c:pt>
                <c:pt idx="473" formatCode="0">
                  <c:v>4.8704509493670903E-3</c:v>
                </c:pt>
                <c:pt idx="474" formatCode="0">
                  <c:v>4.4007120253164497E-3</c:v>
                </c:pt>
                <c:pt idx="475" formatCode="0">
                  <c:v>4.3512658227848099E-3</c:v>
                </c:pt>
                <c:pt idx="476" formatCode="0">
                  <c:v>3.48595727848101E-3</c:v>
                </c:pt>
                <c:pt idx="477" formatCode="0">
                  <c:v>2.9914952531645599E-3</c:v>
                </c:pt>
                <c:pt idx="478" formatCode="0">
                  <c:v>2.9420490506329102E-3</c:v>
                </c:pt>
                <c:pt idx="479" formatCode="0">
                  <c:v>3.9804193037974696E-3</c:v>
                </c:pt>
                <c:pt idx="480" formatCode="0">
                  <c:v>5.4638053797468299E-3</c:v>
                </c:pt>
                <c:pt idx="481" formatCode="0">
                  <c:v>3.9804193037974696E-3</c:v>
                </c:pt>
                <c:pt idx="482" formatCode="0">
                  <c:v>4.0298655063291102E-3</c:v>
                </c:pt>
                <c:pt idx="483" formatCode="0">
                  <c:v>3.9556962025316398E-3</c:v>
                </c:pt>
                <c:pt idx="484" formatCode="0">
                  <c:v>3.9556962025316398E-3</c:v>
                </c:pt>
                <c:pt idx="485" formatCode="0">
                  <c:v>3.9804193037974696E-3</c:v>
                </c:pt>
                <c:pt idx="486" formatCode="0">
                  <c:v>3.4612341772151901E-3</c:v>
                </c:pt>
                <c:pt idx="487" formatCode="0">
                  <c:v>2.54647943037975E-3</c:v>
                </c:pt>
                <c:pt idx="488" formatCode="0">
                  <c:v>9.64200949367088E-4</c:v>
                </c:pt>
                <c:pt idx="489" formatCode="0">
                  <c:v>1.6317246835442999E-3</c:v>
                </c:pt>
                <c:pt idx="490" formatCode="0">
                  <c:v>2.0025712025316502E-3</c:v>
                </c:pt>
                <c:pt idx="491" formatCode="0">
                  <c:v>2.0272943037974701E-3</c:v>
                </c:pt>
                <c:pt idx="492" formatCode="0">
                  <c:v>4.5490506329113898E-3</c:v>
                </c:pt>
                <c:pt idx="493" formatCode="0">
                  <c:v>4.3265427215189896E-3</c:v>
                </c:pt>
                <c:pt idx="494" formatCode="0">
                  <c:v>4.3512658227848099E-3</c:v>
                </c:pt>
                <c:pt idx="495" formatCode="0">
                  <c:v>4.0545886075949401E-3</c:v>
                </c:pt>
                <c:pt idx="496" formatCode="0">
                  <c:v>4.0793117088607604E-3</c:v>
                </c:pt>
                <c:pt idx="497" formatCode="0">
                  <c:v>3.5106803797468299E-3</c:v>
                </c:pt>
                <c:pt idx="498" formatCode="0">
                  <c:v>3.4365110759493698E-3</c:v>
                </c:pt>
                <c:pt idx="499" formatCode="0">
                  <c:v>3.7826344936708902E-3</c:v>
                </c:pt>
                <c:pt idx="500" formatCode="0">
                  <c:v>1.28560126582278E-3</c:v>
                </c:pt>
                <c:pt idx="501" formatCode="0">
                  <c:v>1.28560126582278E-3</c:v>
                </c:pt>
                <c:pt idx="502" formatCode="0">
                  <c:v>1.5575553797468301E-3</c:v>
                </c:pt>
                <c:pt idx="503" formatCode="0">
                  <c:v>2.0025712025316402E-3</c:v>
                </c:pt>
                <c:pt idx="504" formatCode="0">
                  <c:v>2.0025712025316502E-3</c:v>
                </c:pt>
                <c:pt idx="505" formatCode="0">
                  <c:v>2.0025712025316502E-3</c:v>
                </c:pt>
                <c:pt idx="506" formatCode="0">
                  <c:v>1.953125E-3</c:v>
                </c:pt>
                <c:pt idx="507" formatCode="0">
                  <c:v>1.90367879746835E-3</c:v>
                </c:pt>
                <c:pt idx="508" formatCode="0">
                  <c:v>1.90367879746835E-3</c:v>
                </c:pt>
                <c:pt idx="509" formatCode="0">
                  <c:v>1.8789556962025299E-3</c:v>
                </c:pt>
                <c:pt idx="510" formatCode="0">
                  <c:v>2.6700949367088598E-3</c:v>
                </c:pt>
                <c:pt idx="511" formatCode="0">
                  <c:v>2.37341772151899E-3</c:v>
                </c:pt>
                <c:pt idx="512" formatCode="0">
                  <c:v>2.4475870253164601E-3</c:v>
                </c:pt>
                <c:pt idx="513" formatCode="0">
                  <c:v>2.1509098101265799E-3</c:v>
                </c:pt>
                <c:pt idx="514" formatCode="0">
                  <c:v>2.12618670886076E-3</c:v>
                </c:pt>
                <c:pt idx="515" formatCode="0">
                  <c:v>1.82950949367089E-3</c:v>
                </c:pt>
                <c:pt idx="516" formatCode="0">
                  <c:v>1.82950949367089E-3</c:v>
                </c:pt>
                <c:pt idx="517" formatCode="0">
                  <c:v>2.20035601265823E-3</c:v>
                </c:pt>
                <c:pt idx="518" formatCode="0">
                  <c:v>1.53283227848101E-3</c:v>
                </c:pt>
                <c:pt idx="519" formatCode="0">
                  <c:v>1.65644778481013E-3</c:v>
                </c:pt>
                <c:pt idx="520" formatCode="0">
                  <c:v>2.0272943037974701E-3</c:v>
                </c:pt>
                <c:pt idx="521" formatCode="0">
                  <c:v>2.0520174050632899E-3</c:v>
                </c:pt>
                <c:pt idx="522" formatCode="0">
                  <c:v>1.78006329113924E-3</c:v>
                </c:pt>
                <c:pt idx="523" formatCode="0">
                  <c:v>1.9284018987341799E-3</c:v>
                </c:pt>
                <c:pt idx="524" formatCode="0">
                  <c:v>2.4228639240506302E-3</c:v>
                </c:pt>
                <c:pt idx="525" formatCode="0">
                  <c:v>2.1756329113924002E-3</c:v>
                </c:pt>
                <c:pt idx="526" formatCode="0">
                  <c:v>1.78006329113924E-3</c:v>
                </c:pt>
                <c:pt idx="527" formatCode="0">
                  <c:v>1.35977056962025E-3</c:v>
                </c:pt>
                <c:pt idx="528" formatCode="0">
                  <c:v>2.8678797468354401E-3</c:v>
                </c:pt>
                <c:pt idx="529" formatCode="0">
                  <c:v>3.13983386075949E-3</c:v>
                </c:pt>
                <c:pt idx="530" formatCode="0">
                  <c:v>3.13983386075949E-3</c:v>
                </c:pt>
                <c:pt idx="531" formatCode="0">
                  <c:v>3.2881724683544301E-3</c:v>
                </c:pt>
                <c:pt idx="532" formatCode="0">
                  <c:v>2.7937104430379701E-3</c:v>
                </c:pt>
                <c:pt idx="533" formatCode="0">
                  <c:v>2.6700949367088598E-3</c:v>
                </c:pt>
                <c:pt idx="534" formatCode="0">
                  <c:v>2.6453718354430399E-3</c:v>
                </c:pt>
                <c:pt idx="535" formatCode="0">
                  <c:v>3.0903876582278498E-3</c:v>
                </c:pt>
                <c:pt idx="536" formatCode="0">
                  <c:v>2.0025712025316402E-3</c:v>
                </c:pt>
                <c:pt idx="537" formatCode="0">
                  <c:v>2.8184335443037999E-3</c:v>
                </c:pt>
                <c:pt idx="538" formatCode="0">
                  <c:v>2.8184335443037999E-3</c:v>
                </c:pt>
                <c:pt idx="539" formatCode="0">
                  <c:v>4.2276503164556997E-3</c:v>
                </c:pt>
                <c:pt idx="540" formatCode="0">
                  <c:v>4.2029272151898698E-3</c:v>
                </c:pt>
                <c:pt idx="541" formatCode="0">
                  <c:v>4.8704509493670903E-3</c:v>
                </c:pt>
                <c:pt idx="542" formatCode="0">
                  <c:v>4.8951740506329097E-3</c:v>
                </c:pt>
                <c:pt idx="543" formatCode="0">
                  <c:v>5.0187895569620304E-3</c:v>
                </c:pt>
                <c:pt idx="544" formatCode="0">
                  <c:v>4.9693433544303802E-3</c:v>
                </c:pt>
                <c:pt idx="545" formatCode="0">
                  <c:v>4.4748813291139201E-3</c:v>
                </c:pt>
                <c:pt idx="546" formatCode="0">
                  <c:v>5.5626977848101302E-3</c:v>
                </c:pt>
                <c:pt idx="547" formatCode="0">
                  <c:v>4.7468354430379696E-3</c:v>
                </c:pt>
                <c:pt idx="548" formatCode="0">
                  <c:v>4.7715585443038003E-3</c:v>
                </c:pt>
                <c:pt idx="549" formatCode="0">
                  <c:v>4.1287579113924002E-3</c:v>
                </c:pt>
                <c:pt idx="550" formatCode="0">
                  <c:v>4.3018196202531597E-3</c:v>
                </c:pt>
                <c:pt idx="551" formatCode="0">
                  <c:v>4.0051424050632899E-3</c:v>
                </c:pt>
                <c:pt idx="552" formatCode="0">
                  <c:v>3.90625E-3</c:v>
                </c:pt>
                <c:pt idx="553" formatCode="0">
                  <c:v>3.9309731012658203E-3</c:v>
                </c:pt>
                <c:pt idx="554" formatCode="0">
                  <c:v>3.90625E-3</c:v>
                </c:pt>
                <c:pt idx="555" formatCode="0">
                  <c:v>4.25237341772152E-3</c:v>
                </c:pt>
                <c:pt idx="556" formatCode="0">
                  <c:v>5.7852056962025304E-3</c:v>
                </c:pt>
                <c:pt idx="557" formatCode="0">
                  <c:v>5.859375E-3</c:v>
                </c:pt>
                <c:pt idx="558" formatCode="0">
                  <c:v>6.9471914556961997E-3</c:v>
                </c:pt>
                <c:pt idx="559" formatCode="0">
                  <c:v>6.6999604430379696E-3</c:v>
                </c:pt>
                <c:pt idx="560" formatCode="0">
                  <c:v>9.9386867088607604E-3</c:v>
                </c:pt>
                <c:pt idx="561" formatCode="0">
                  <c:v>9.765625E-3</c:v>
                </c:pt>
                <c:pt idx="562" formatCode="0">
                  <c:v>8.7025316455696198E-3</c:v>
                </c:pt>
                <c:pt idx="563" formatCode="0">
                  <c:v>7.46637658227848E-3</c:v>
                </c:pt>
                <c:pt idx="564" formatCode="0">
                  <c:v>5.9335443037974696E-3</c:v>
                </c:pt>
                <c:pt idx="565" formatCode="0">
                  <c:v>6.0571598101265799E-3</c:v>
                </c:pt>
                <c:pt idx="566" formatCode="0">
                  <c:v>4.7962816455696198E-3</c:v>
                </c:pt>
                <c:pt idx="567" formatCode="0">
                  <c:v>4.7962816455696198E-3</c:v>
                </c:pt>
                <c:pt idx="568" formatCode="0">
                  <c:v>8.4058544303797504E-4</c:v>
                </c:pt>
                <c:pt idx="569" formatCode="0">
                  <c:v>1.4586629746835399E-3</c:v>
                </c:pt>
                <c:pt idx="570" formatCode="0">
                  <c:v>1.8542325949367101E-3</c:v>
                </c:pt>
                <c:pt idx="571" formatCode="0">
                  <c:v>2.6453718354430399E-3</c:v>
                </c:pt>
                <c:pt idx="572" formatCode="0">
                  <c:v>2.6453718354430399E-3</c:v>
                </c:pt>
                <c:pt idx="573" formatCode="0">
                  <c:v>2.4475870253164601E-3</c:v>
                </c:pt>
                <c:pt idx="574" formatCode="0">
                  <c:v>3.0409414556962001E-3</c:v>
                </c:pt>
                <c:pt idx="575" formatCode="0">
                  <c:v>3.1645569620253199E-3</c:v>
                </c:pt>
                <c:pt idx="576" formatCode="0">
                  <c:v>3.13983386075949E-3</c:v>
                </c:pt>
                <c:pt idx="577" formatCode="0">
                  <c:v>2.0767405063291098E-3</c:v>
                </c:pt>
                <c:pt idx="578" formatCode="0">
                  <c:v>2.1509098101265799E-3</c:v>
                </c:pt>
                <c:pt idx="579" formatCode="0">
                  <c:v>1.35977056962025E-3</c:v>
                </c:pt>
                <c:pt idx="580" formatCode="0">
                  <c:v>1.8047863924050599E-3</c:v>
                </c:pt>
                <c:pt idx="581" formatCode="0">
                  <c:v>1.8047863924050599E-3</c:v>
                </c:pt>
                <c:pt idx="582" formatCode="0">
                  <c:v>1.9284018987341799E-3</c:v>
                </c:pt>
                <c:pt idx="583" formatCode="0">
                  <c:v>1.8047863924050599E-3</c:v>
                </c:pt>
                <c:pt idx="584" formatCode="0">
                  <c:v>1.82950949367089E-3</c:v>
                </c:pt>
                <c:pt idx="585" formatCode="0">
                  <c:v>1.82950949367089E-3</c:v>
                </c:pt>
                <c:pt idx="586" formatCode="0">
                  <c:v>1.35977056962025E-3</c:v>
                </c:pt>
                <c:pt idx="587" formatCode="0">
                  <c:v>2.4228639240506302E-3</c:v>
                </c:pt>
                <c:pt idx="588" formatCode="0">
                  <c:v>2.20035601265823E-3</c:v>
                </c:pt>
                <c:pt idx="589" formatCode="0">
                  <c:v>2.2250791139240499E-3</c:v>
                </c:pt>
                <c:pt idx="590" formatCode="0">
                  <c:v>2.0025712025316502E-3</c:v>
                </c:pt>
                <c:pt idx="591" formatCode="0">
                  <c:v>2.5959256329113902E-3</c:v>
                </c:pt>
                <c:pt idx="592" formatCode="0">
                  <c:v>2.5959256329113902E-3</c:v>
                </c:pt>
                <c:pt idx="593" formatCode="0">
                  <c:v>2.5959256329113902E-3</c:v>
                </c:pt>
                <c:pt idx="594" formatCode="0">
                  <c:v>2.5959256329113902E-3</c:v>
                </c:pt>
                <c:pt idx="595" formatCode="0">
                  <c:v>1.53283227848101E-3</c:v>
                </c:pt>
                <c:pt idx="596" formatCode="0">
                  <c:v>1.31032436708861E-3</c:v>
                </c:pt>
                <c:pt idx="597" formatCode="0">
                  <c:v>1.78006329113924E-3</c:v>
                </c:pt>
                <c:pt idx="598" formatCode="0">
                  <c:v>1.3844936708860801E-3</c:v>
                </c:pt>
                <c:pt idx="599" formatCode="0">
                  <c:v>1.0878164556962001E-3</c:v>
                </c:pt>
                <c:pt idx="600" formatCode="0">
                  <c:v>3.1645569620253199E-3</c:v>
                </c:pt>
                <c:pt idx="601" formatCode="0">
                  <c:v>3.5354034810126602E-3</c:v>
                </c:pt>
                <c:pt idx="602" formatCode="0">
                  <c:v>3.5106803797468299E-3</c:v>
                </c:pt>
                <c:pt idx="603" formatCode="0">
                  <c:v>3.5106803797468299E-3</c:v>
                </c:pt>
                <c:pt idx="604" formatCode="0">
                  <c:v>4.2029272151898698E-3</c:v>
                </c:pt>
                <c:pt idx="605" formatCode="0">
                  <c:v>4.5737737341772101E-3</c:v>
                </c:pt>
                <c:pt idx="606" formatCode="0">
                  <c:v>4.4748813291139201E-3</c:v>
                </c:pt>
                <c:pt idx="607" formatCode="0">
                  <c:v>4.4007120253164497E-3</c:v>
                </c:pt>
                <c:pt idx="608" formatCode="0">
                  <c:v>2.3239715189873398E-3</c:v>
                </c:pt>
                <c:pt idx="609" formatCode="0">
                  <c:v>1.953125E-3</c:v>
                </c:pt>
                <c:pt idx="610" formatCode="0">
                  <c:v>2.6453718354430399E-3</c:v>
                </c:pt>
                <c:pt idx="611" formatCode="0">
                  <c:v>2.9914952531645599E-3</c:v>
                </c:pt>
                <c:pt idx="612" formatCode="0">
                  <c:v>2.29924841772152E-3</c:v>
                </c:pt>
                <c:pt idx="613" formatCode="0">
                  <c:v>1.4339398734177201E-3</c:v>
                </c:pt>
                <c:pt idx="614" formatCode="0">
                  <c:v>1.4339398734177201E-3</c:v>
                </c:pt>
                <c:pt idx="615" formatCode="0">
                  <c:v>1.5822784810126599E-3</c:v>
                </c:pt>
                <c:pt idx="616" formatCode="0">
                  <c:v>2.37341772151899E-3</c:v>
                </c:pt>
                <c:pt idx="617" formatCode="0">
                  <c:v>2.5959256329113902E-3</c:v>
                </c:pt>
                <c:pt idx="618" formatCode="0">
                  <c:v>1.90367879746835E-3</c:v>
                </c:pt>
                <c:pt idx="619" formatCode="0">
                  <c:v>1.53283227848101E-3</c:v>
                </c:pt>
                <c:pt idx="620" formatCode="0">
                  <c:v>1.8789556962025299E-3</c:v>
                </c:pt>
                <c:pt idx="621" formatCode="0">
                  <c:v>1.8542325949367101E-3</c:v>
                </c:pt>
                <c:pt idx="622" formatCode="0">
                  <c:v>1.8789556962025299E-3</c:v>
                </c:pt>
                <c:pt idx="623" formatCode="0">
                  <c:v>1.8814280063291101E-2</c:v>
                </c:pt>
                <c:pt idx="624" formatCode="0">
                  <c:v>3.7801621835443E-2</c:v>
                </c:pt>
                <c:pt idx="625" formatCode="0">
                  <c:v>4.8877571202531597E-2</c:v>
                </c:pt>
                <c:pt idx="626" formatCode="0">
                  <c:v>5.2857990506329097E-2</c:v>
                </c:pt>
                <c:pt idx="627" formatCode="0">
                  <c:v>7.4317642405063306E-2</c:v>
                </c:pt>
                <c:pt idx="628" formatCode="0">
                  <c:v>9.3898338607594903E-2</c:v>
                </c:pt>
                <c:pt idx="629" formatCode="0">
                  <c:v>0.111476463607595</c:v>
                </c:pt>
                <c:pt idx="630" formatCode="0">
                  <c:v>0.125</c:v>
                </c:pt>
                <c:pt idx="631" formatCode="0">
                  <c:v>0.11689082278481</c:v>
                </c:pt>
                <c:pt idx="632" formatCode="0">
                  <c:v>0.105369857594937</c:v>
                </c:pt>
                <c:pt idx="633" formatCode="0">
                  <c:v>0.100079113924051</c:v>
                </c:pt>
                <c:pt idx="634" formatCode="0">
                  <c:v>0.103317840189873</c:v>
                </c:pt>
                <c:pt idx="635" formatCode="0">
                  <c:v>8.7000593354430403E-2</c:v>
                </c:pt>
                <c:pt idx="636" formatCode="0">
                  <c:v>7.1573378164557E-2</c:v>
                </c:pt>
                <c:pt idx="637" formatCode="0">
                  <c:v>5.4118868670886097E-2</c:v>
                </c:pt>
                <c:pt idx="638" formatCode="0">
                  <c:v>4.0793117088607597E-2</c:v>
                </c:pt>
                <c:pt idx="639" formatCode="0">
                  <c:v>3.4958465189873403E-2</c:v>
                </c:pt>
                <c:pt idx="640" formatCode="0">
                  <c:v>4.1460640822784799E-2</c:v>
                </c:pt>
                <c:pt idx="641" formatCode="0">
                  <c:v>3.6145174050632903E-2</c:v>
                </c:pt>
                <c:pt idx="642" formatCode="0">
                  <c:v>4.3883504746835403E-2</c:v>
                </c:pt>
                <c:pt idx="643" formatCode="0">
                  <c:v>4.8012262658227799E-2</c:v>
                </c:pt>
                <c:pt idx="644" formatCode="0">
                  <c:v>4.5045490506329097E-2</c:v>
                </c:pt>
                <c:pt idx="645" formatCode="0">
                  <c:v>6.4749802215189903E-2</c:v>
                </c:pt>
                <c:pt idx="646" formatCode="0">
                  <c:v>7.3477056962025306E-2</c:v>
                </c:pt>
                <c:pt idx="647" formatCode="0">
                  <c:v>7.0114715189873403E-2</c:v>
                </c:pt>
                <c:pt idx="648" formatCode="0">
                  <c:v>5.5355023734177201E-2</c:v>
                </c:pt>
                <c:pt idx="649" formatCode="0">
                  <c:v>5.4662776898734201E-2</c:v>
                </c:pt>
                <c:pt idx="650" formatCode="0">
                  <c:v>4.0076147151898701E-2</c:v>
                </c:pt>
                <c:pt idx="651" formatCode="0">
                  <c:v>3.1126384493670899E-2</c:v>
                </c:pt>
                <c:pt idx="652" formatCode="0">
                  <c:v>3.1002768987341799E-2</c:v>
                </c:pt>
                <c:pt idx="653" formatCode="0">
                  <c:v>1.11995648734177E-2</c:v>
                </c:pt>
                <c:pt idx="654" formatCode="0">
                  <c:v>2.2498022151898698E-3</c:v>
                </c:pt>
                <c:pt idx="655" formatCode="0">
                  <c:v>2.2745253164557001E-3</c:v>
                </c:pt>
                <c:pt idx="656" formatCode="0">
                  <c:v>2.2745253164557001E-3</c:v>
                </c:pt>
                <c:pt idx="657" formatCode="0">
                  <c:v>2.29924841772152E-3</c:v>
                </c:pt>
                <c:pt idx="658" formatCode="0">
                  <c:v>1.953125E-3</c:v>
                </c:pt>
                <c:pt idx="659" formatCode="0">
                  <c:v>1.9778481012658199E-3</c:v>
                </c:pt>
                <c:pt idx="660" formatCode="0">
                  <c:v>5.6863132911392405E-4</c:v>
                </c:pt>
                <c:pt idx="661" formatCode="0">
                  <c:v>5.6863132911392405E-4</c:v>
                </c:pt>
                <c:pt idx="662" formatCode="0">
                  <c:v>5.6863132911392405E-4</c:v>
                </c:pt>
                <c:pt idx="663" formatCode="0">
                  <c:v>5.4390822784810102E-4</c:v>
                </c:pt>
                <c:pt idx="664" formatCode="0">
                  <c:v>5.4390822784810102E-4</c:v>
                </c:pt>
                <c:pt idx="665" formatCode="0">
                  <c:v>5.1918512658227897E-4</c:v>
                </c:pt>
                <c:pt idx="666" formatCode="0">
                  <c:v>1.13726265822785E-3</c:v>
                </c:pt>
                <c:pt idx="667" formatCode="0">
                  <c:v>8.1586234177215202E-4</c:v>
                </c:pt>
                <c:pt idx="668" formatCode="0">
                  <c:v>8.1586234177215202E-4</c:v>
                </c:pt>
                <c:pt idx="669" formatCode="0">
                  <c:v>8.4058544303797396E-4</c:v>
                </c:pt>
                <c:pt idx="670" formatCode="0">
                  <c:v>8.6530854430379698E-4</c:v>
                </c:pt>
                <c:pt idx="671" formatCode="0">
                  <c:v>8.6530854430379698E-4</c:v>
                </c:pt>
                <c:pt idx="672" formatCode="0">
                  <c:v>8.6530854430379698E-4</c:v>
                </c:pt>
                <c:pt idx="673" formatCode="0">
                  <c:v>8.6530854430379698E-4</c:v>
                </c:pt>
                <c:pt idx="674" formatCode="0">
                  <c:v>2.4723101265822797E-4</c:v>
                </c:pt>
                <c:pt idx="675" formatCode="0">
                  <c:v>2.4723101265822797E-4</c:v>
                </c:pt>
                <c:pt idx="676" formatCode="0">
                  <c:v>2.4723101265822797E-4</c:v>
                </c:pt>
                <c:pt idx="677" formatCode="0">
                  <c:v>2.22507911392405E-4</c:v>
                </c:pt>
                <c:pt idx="678" formatCode="0">
                  <c:v>1.97784810126582E-4</c:v>
                </c:pt>
                <c:pt idx="679" formatCode="0">
                  <c:v>2.22507911392405E-4</c:v>
                </c:pt>
                <c:pt idx="680" formatCode="0">
                  <c:v>2.22507911392405E-4</c:v>
                </c:pt>
                <c:pt idx="681" formatCode="0">
                  <c:v>2.22507911392405E-4</c:v>
                </c:pt>
                <c:pt idx="682" formatCode="0">
                  <c:v>2.22507911392405E-4</c:v>
                </c:pt>
                <c:pt idx="683" formatCode="0">
                  <c:v>2.4723101265822797E-4</c:v>
                </c:pt>
                <c:pt idx="684" formatCode="0">
                  <c:v>2.9667721518987299E-4</c:v>
                </c:pt>
                <c:pt idx="685" formatCode="0">
                  <c:v>2.9667721518987299E-4</c:v>
                </c:pt>
                <c:pt idx="686" formatCode="0">
                  <c:v>2.9667721518987299E-4</c:v>
                </c:pt>
                <c:pt idx="687" formatCode="0">
                  <c:v>2.71954113924051E-4</c:v>
                </c:pt>
                <c:pt idx="688" formatCode="0">
                  <c:v>1.06309335443038E-3</c:v>
                </c:pt>
                <c:pt idx="689" formatCode="0">
                  <c:v>1.06309335443038E-3</c:v>
                </c:pt>
                <c:pt idx="690" formatCode="0">
                  <c:v>1.2114319620253201E-3</c:v>
                </c:pt>
                <c:pt idx="691" formatCode="0">
                  <c:v>1.18670886075949E-3</c:v>
                </c:pt>
                <c:pt idx="692" formatCode="0">
                  <c:v>1.13726265822785E-3</c:v>
                </c:pt>
                <c:pt idx="693" formatCode="0">
                  <c:v>1.4092167721519E-3</c:v>
                </c:pt>
                <c:pt idx="694" formatCode="0">
                  <c:v>1.4092167721519E-3</c:v>
                </c:pt>
                <c:pt idx="695" formatCode="0">
                  <c:v>1.4092167721519E-3</c:v>
                </c:pt>
                <c:pt idx="696" formatCode="0">
                  <c:v>6.1807753164556999E-4</c:v>
                </c:pt>
                <c:pt idx="697" formatCode="0">
                  <c:v>6.1807753164556901E-4</c:v>
                </c:pt>
                <c:pt idx="698" formatCode="0">
                  <c:v>1.13726265822785E-3</c:v>
                </c:pt>
                <c:pt idx="699" formatCode="0">
                  <c:v>1.13726265822785E-3</c:v>
                </c:pt>
                <c:pt idx="700" formatCode="0">
                  <c:v>1.13726265822785E-3</c:v>
                </c:pt>
                <c:pt idx="701" formatCode="0">
                  <c:v>2.5712025316455699E-3</c:v>
                </c:pt>
                <c:pt idx="702" formatCode="0">
                  <c:v>5.01878955696202E-3</c:v>
                </c:pt>
                <c:pt idx="703" formatCode="0">
                  <c:v>8.7272547468354392E-3</c:v>
                </c:pt>
                <c:pt idx="704" formatCode="0">
                  <c:v>9.8645174050632899E-3</c:v>
                </c:pt>
                <c:pt idx="705" formatCode="0">
                  <c:v>1.0828718354430399E-2</c:v>
                </c:pt>
                <c:pt idx="706" formatCode="0">
                  <c:v>1.0235363924050601E-2</c:v>
                </c:pt>
                <c:pt idx="707" formatCode="0">
                  <c:v>1.0235363924050601E-2</c:v>
                </c:pt>
                <c:pt idx="708" formatCode="0">
                  <c:v>1.06309335443038E-2</c:v>
                </c:pt>
                <c:pt idx="709" formatCode="0">
                  <c:v>9.7903481012658194E-3</c:v>
                </c:pt>
                <c:pt idx="710" formatCode="0">
                  <c:v>1.02848101265823E-2</c:v>
                </c:pt>
                <c:pt idx="711" formatCode="0">
                  <c:v>8.1339003164556892E-3</c:v>
                </c:pt>
                <c:pt idx="712" formatCode="0">
                  <c:v>7.0708069620253099E-3</c:v>
                </c:pt>
                <c:pt idx="713" formatCode="0">
                  <c:v>8.7519778481012604E-3</c:v>
                </c:pt>
                <c:pt idx="714" formatCode="0">
                  <c:v>1.5575553797468399E-2</c:v>
                </c:pt>
                <c:pt idx="715" formatCode="0">
                  <c:v>1.8146756329113899E-2</c:v>
                </c:pt>
                <c:pt idx="716" formatCode="0">
                  <c:v>1.8295094936708899E-2</c:v>
                </c:pt>
                <c:pt idx="717" formatCode="0">
                  <c:v>1.9803204113924E-2</c:v>
                </c:pt>
                <c:pt idx="718" formatCode="0">
                  <c:v>1.7207278481012701E-2</c:v>
                </c:pt>
                <c:pt idx="719" formatCode="0">
                  <c:v>1.6045292721519E-2</c:v>
                </c:pt>
                <c:pt idx="720" formatCode="0">
                  <c:v>1.7726463607594899E-2</c:v>
                </c:pt>
                <c:pt idx="721" formatCode="0">
                  <c:v>1.5081091772151899E-2</c:v>
                </c:pt>
                <c:pt idx="722" formatCode="0">
                  <c:v>8.1833465189873403E-3</c:v>
                </c:pt>
                <c:pt idx="723" formatCode="0">
                  <c:v>5.61214398734177E-3</c:v>
                </c:pt>
                <c:pt idx="724" formatCode="0">
                  <c:v>7.2685917721519002E-3</c:v>
                </c:pt>
                <c:pt idx="725" formatCode="0">
                  <c:v>5.3649129746835399E-3</c:v>
                </c:pt>
                <c:pt idx="726" formatCode="0">
                  <c:v>5.0187895569620304E-3</c:v>
                </c:pt>
                <c:pt idx="727" formatCode="0">
                  <c:v>4.6232199367088602E-3</c:v>
                </c:pt>
                <c:pt idx="728" formatCode="0">
                  <c:v>3.3376186708860799E-3</c:v>
                </c:pt>
                <c:pt idx="729" formatCode="0">
                  <c:v>4.5490506329113898E-3</c:v>
                </c:pt>
                <c:pt idx="730" formatCode="0">
                  <c:v>5.4638053797468299E-3</c:v>
                </c:pt>
                <c:pt idx="731" formatCode="0">
                  <c:v>6.1560522151898698E-3</c:v>
                </c:pt>
                <c:pt idx="732" formatCode="0">
                  <c:v>4.49960443037975E-3</c:v>
                </c:pt>
                <c:pt idx="733" formatCode="0">
                  <c:v>4.4254351265822804E-3</c:v>
                </c:pt>
                <c:pt idx="734" formatCode="0">
                  <c:v>4.4254351265822804E-3</c:v>
                </c:pt>
                <c:pt idx="735" formatCode="0">
                  <c:v>4.4254351265822804E-3</c:v>
                </c:pt>
                <c:pt idx="736" formatCode="0">
                  <c:v>4.9693433544303802E-3</c:v>
                </c:pt>
                <c:pt idx="737" formatCode="0">
                  <c:v>3.7579113924050599E-3</c:v>
                </c:pt>
                <c:pt idx="738" formatCode="0">
                  <c:v>2.8431566455696198E-3</c:v>
                </c:pt>
                <c:pt idx="739" formatCode="0">
                  <c:v>2.1509098101265799E-3</c:v>
                </c:pt>
                <c:pt idx="740" formatCode="0">
                  <c:v>1.8789556962025299E-3</c:v>
                </c:pt>
                <c:pt idx="741" formatCode="0">
                  <c:v>8.9744857594936701E-3</c:v>
                </c:pt>
                <c:pt idx="742" formatCode="0">
                  <c:v>1.83445411392405E-2</c:v>
                </c:pt>
                <c:pt idx="743" formatCode="0">
                  <c:v>1.9679588607594899E-2</c:v>
                </c:pt>
                <c:pt idx="744" formatCode="0">
                  <c:v>1.8789556962025299E-2</c:v>
                </c:pt>
                <c:pt idx="745" formatCode="0">
                  <c:v>2.11382515822785E-2</c:v>
                </c:pt>
                <c:pt idx="746" formatCode="0">
                  <c:v>2.1484375E-2</c:v>
                </c:pt>
                <c:pt idx="747" formatCode="0">
                  <c:v>2.2003560126582299E-2</c:v>
                </c:pt>
                <c:pt idx="748" formatCode="0">
                  <c:v>2.2127175632911399E-2</c:v>
                </c:pt>
                <c:pt idx="749" formatCode="0">
                  <c:v>1.4636075949367101E-2</c:v>
                </c:pt>
                <c:pt idx="750" formatCode="0">
                  <c:v>5.26602056962025E-3</c:v>
                </c:pt>
                <c:pt idx="751" formatCode="0">
                  <c:v>4.0793117088607604E-3</c:v>
                </c:pt>
                <c:pt idx="752" formatCode="0">
                  <c:v>3.9556962025316398E-3</c:v>
                </c:pt>
                <c:pt idx="753" formatCode="0">
                  <c:v>2.20035601265823E-3</c:v>
                </c:pt>
                <c:pt idx="754" formatCode="0">
                  <c:v>1.8542325949367101E-3</c:v>
                </c:pt>
                <c:pt idx="755" formatCode="0">
                  <c:v>1.3350474683544299E-3</c:v>
                </c:pt>
                <c:pt idx="756" formatCode="0">
                  <c:v>9.3947784810126595E-4</c:v>
                </c:pt>
                <c:pt idx="757" formatCode="0">
                  <c:v>9.3947784810126595E-4</c:v>
                </c:pt>
                <c:pt idx="758" formatCode="0">
                  <c:v>1.2435719936708899E-2</c:v>
                </c:pt>
                <c:pt idx="759" formatCode="0">
                  <c:v>1.2287381329113899E-2</c:v>
                </c:pt>
                <c:pt idx="760" formatCode="0">
                  <c:v>1.3103243670886101E-2</c:v>
                </c:pt>
                <c:pt idx="761" formatCode="0">
                  <c:v>1.25098892405063E-2</c:v>
                </c:pt>
                <c:pt idx="762" formatCode="0">
                  <c:v>1.25098892405063E-2</c:v>
                </c:pt>
                <c:pt idx="763" formatCode="0">
                  <c:v>1.25098892405063E-2</c:v>
                </c:pt>
                <c:pt idx="764" formatCode="0">
                  <c:v>1.25098892405063E-2</c:v>
                </c:pt>
                <c:pt idx="765" formatCode="0">
                  <c:v>1.25098892405063E-2</c:v>
                </c:pt>
                <c:pt idx="766" formatCode="0">
                  <c:v>1.06309335443038E-3</c:v>
                </c:pt>
                <c:pt idx="767" formatCode="0">
                  <c:v>1.06309335443038E-3</c:v>
                </c:pt>
                <c:pt idx="768" formatCode="0">
                  <c:v>2.4723101265822797E-4</c:v>
                </c:pt>
                <c:pt idx="769" formatCode="0">
                  <c:v>5.6863132911392405E-4</c:v>
                </c:pt>
                <c:pt idx="770" formatCode="0">
                  <c:v>5.6863132911392405E-4</c:v>
                </c:pt>
                <c:pt idx="771" formatCode="0">
                  <c:v>2.4970332278480998E-3</c:v>
                </c:pt>
                <c:pt idx="772" formatCode="0">
                  <c:v>2.4970332278480998E-3</c:v>
                </c:pt>
                <c:pt idx="773" formatCode="0">
                  <c:v>2.5217563291139201E-3</c:v>
                </c:pt>
                <c:pt idx="774" formatCode="0">
                  <c:v>2.4723101265822799E-3</c:v>
                </c:pt>
                <c:pt idx="775" formatCode="0">
                  <c:v>2.6206487341772101E-3</c:v>
                </c:pt>
                <c:pt idx="776" formatCode="0">
                  <c:v>3.2881724683544301E-3</c:v>
                </c:pt>
                <c:pt idx="777" formatCode="0">
                  <c:v>3.31289556962025E-3</c:v>
                </c:pt>
                <c:pt idx="778" formatCode="0">
                  <c:v>4.5490506329113898E-3</c:v>
                </c:pt>
                <c:pt idx="779" formatCode="0">
                  <c:v>3.1151107594936701E-3</c:v>
                </c:pt>
                <c:pt idx="780" formatCode="0">
                  <c:v>3.1151107594936701E-3</c:v>
                </c:pt>
                <c:pt idx="781" formatCode="0">
                  <c:v>3.0903876582278498E-3</c:v>
                </c:pt>
                <c:pt idx="782" formatCode="0">
                  <c:v>3.0903876582278498E-3</c:v>
                </c:pt>
                <c:pt idx="783" formatCode="0">
                  <c:v>2.9420490506329102E-3</c:v>
                </c:pt>
                <c:pt idx="784" formatCode="0">
                  <c:v>2.2745253164557001E-3</c:v>
                </c:pt>
                <c:pt idx="785" formatCode="0">
                  <c:v>2.1014636075949401E-3</c:v>
                </c:pt>
                <c:pt idx="786" formatCode="0">
                  <c:v>8.6530854430379698E-4</c:v>
                </c:pt>
                <c:pt idx="787" formatCode="0">
                  <c:v>3.7084651898734201E-4</c:v>
                </c:pt>
                <c:pt idx="788" formatCode="0">
                  <c:v>3.7084651898734201E-4</c:v>
                </c:pt>
                <c:pt idx="789" formatCode="0">
                  <c:v>5.4390822784810102E-4</c:v>
                </c:pt>
                <c:pt idx="790" formatCode="0">
                  <c:v>1.65644778481013E-3</c:v>
                </c:pt>
                <c:pt idx="791" formatCode="0">
                  <c:v>1.65644778481013E-3</c:v>
                </c:pt>
                <c:pt idx="792" formatCode="0">
                  <c:v>1.9284018987341799E-3</c:v>
                </c:pt>
                <c:pt idx="793" formatCode="0">
                  <c:v>1.7553401898734199E-3</c:v>
                </c:pt>
                <c:pt idx="794" formatCode="0">
                  <c:v>1.7553401898734199E-3</c:v>
                </c:pt>
                <c:pt idx="795" formatCode="0">
                  <c:v>1.8542325949367101E-3</c:v>
                </c:pt>
                <c:pt idx="796" formatCode="0">
                  <c:v>2.4228639240506302E-3</c:v>
                </c:pt>
                <c:pt idx="797" formatCode="0">
                  <c:v>3.5848496835442999E-3</c:v>
                </c:pt>
                <c:pt idx="798" formatCode="0">
                  <c:v>3.13983386075949E-3</c:v>
                </c:pt>
                <c:pt idx="799" formatCode="0">
                  <c:v>3.6095727848101302E-3</c:v>
                </c:pt>
                <c:pt idx="800" formatCode="0">
                  <c:v>3.3376186708860799E-3</c:v>
                </c:pt>
                <c:pt idx="801" formatCode="0">
                  <c:v>3.3376186708860799E-3</c:v>
                </c:pt>
                <c:pt idx="802" formatCode="0">
                  <c:v>3.3376186708860799E-3</c:v>
                </c:pt>
                <c:pt idx="803" formatCode="0">
                  <c:v>3.23872626582278E-3</c:v>
                </c:pt>
                <c:pt idx="804" formatCode="0">
                  <c:v>2.6700949367088598E-3</c:v>
                </c:pt>
                <c:pt idx="805" formatCode="0">
                  <c:v>1.3350474683544299E-3</c:v>
                </c:pt>
                <c:pt idx="806" formatCode="0">
                  <c:v>6.6752373417721495E-4</c:v>
                </c:pt>
                <c:pt idx="807" formatCode="0">
                  <c:v>1.97784810126582E-4</c:v>
                </c:pt>
                <c:pt idx="808" formatCode="0">
                  <c:v>1.97784810126582E-4</c:v>
                </c:pt>
                <c:pt idx="809" formatCode="0">
                  <c:v>1.97784810126582E-4</c:v>
                </c:pt>
                <c:pt idx="810" formatCode="0">
                  <c:v>1.97784810126582E-4</c:v>
                </c:pt>
                <c:pt idx="811" formatCode="0">
                  <c:v>1.97784810126582E-4</c:v>
                </c:pt>
                <c:pt idx="812" formatCode="0">
                  <c:v>1.97784810126582E-4</c:v>
                </c:pt>
                <c:pt idx="813" formatCode="0">
                  <c:v>7.6641613924050597E-4</c:v>
                </c:pt>
                <c:pt idx="814" formatCode="0">
                  <c:v>7.6641613924050597E-4</c:v>
                </c:pt>
                <c:pt idx="815" formatCode="0">
                  <c:v>7.6641613924050597E-4</c:v>
                </c:pt>
                <c:pt idx="816" formatCode="0">
                  <c:v>7.6641613924050597E-4</c:v>
                </c:pt>
                <c:pt idx="817" formatCode="0">
                  <c:v>7.6641613924050597E-4</c:v>
                </c:pt>
                <c:pt idx="818" formatCode="0">
                  <c:v>7.6641613924050597E-4</c:v>
                </c:pt>
                <c:pt idx="819" formatCode="0">
                  <c:v>7.6641613924050597E-4</c:v>
                </c:pt>
                <c:pt idx="820" formatCode="0">
                  <c:v>7.6641613924050597E-4</c:v>
                </c:pt>
                <c:pt idx="821" formatCode="0">
                  <c:v>6.9224683544303798E-4</c:v>
                </c:pt>
                <c:pt idx="822" formatCode="0">
                  <c:v>7.16969936708861E-4</c:v>
                </c:pt>
                <c:pt idx="823" formatCode="0">
                  <c:v>1.0383702531645599E-3</c:v>
                </c:pt>
                <c:pt idx="824" formatCode="0">
                  <c:v>1.0383702531645599E-3</c:v>
                </c:pt>
                <c:pt idx="825" formatCode="0">
                  <c:v>2.3239715189873398E-3</c:v>
                </c:pt>
                <c:pt idx="826" formatCode="0">
                  <c:v>3.2634493670886098E-3</c:v>
                </c:pt>
                <c:pt idx="827" formatCode="0">
                  <c:v>3.2634493670886098E-3</c:v>
                </c:pt>
                <c:pt idx="828" formatCode="0">
                  <c:v>4.4254351265822804E-3</c:v>
                </c:pt>
                <c:pt idx="829" formatCode="0">
                  <c:v>3.9309731012658203E-3</c:v>
                </c:pt>
                <c:pt idx="830" formatCode="0">
                  <c:v>3.90625E-3</c:v>
                </c:pt>
                <c:pt idx="831" formatCode="0">
                  <c:v>3.5848496835442999E-3</c:v>
                </c:pt>
                <c:pt idx="832" formatCode="0">
                  <c:v>3.5848496835442999E-3</c:v>
                </c:pt>
                <c:pt idx="833" formatCode="0">
                  <c:v>2.29924841772152E-3</c:v>
                </c:pt>
                <c:pt idx="834" formatCode="0">
                  <c:v>1.35977056962025E-3</c:v>
                </c:pt>
                <c:pt idx="835" formatCode="0">
                  <c:v>1.90367879746835E-3</c:v>
                </c:pt>
                <c:pt idx="836" formatCode="0">
                  <c:v>7.4169303797468305E-4</c:v>
                </c:pt>
                <c:pt idx="837" formatCode="0">
                  <c:v>3.7579113924050599E-3</c:v>
                </c:pt>
                <c:pt idx="838" formatCode="0">
                  <c:v>3.7579113924050599E-3</c:v>
                </c:pt>
                <c:pt idx="839" formatCode="0">
                  <c:v>4.0051424050632899E-3</c:v>
                </c:pt>
                <c:pt idx="840" formatCode="0">
                  <c:v>4.0051424050632899E-3</c:v>
                </c:pt>
                <c:pt idx="841" formatCode="0">
                  <c:v>4.0051424050632899E-3</c:v>
                </c:pt>
                <c:pt idx="842" formatCode="0">
                  <c:v>4.7715585443038003E-3</c:v>
                </c:pt>
                <c:pt idx="843" formatCode="0">
                  <c:v>4.2276503164556997E-3</c:v>
                </c:pt>
                <c:pt idx="844" formatCode="0">
                  <c:v>4.2276503164556997E-3</c:v>
                </c:pt>
                <c:pt idx="845" formatCode="0">
                  <c:v>1.2114319620253201E-3</c:v>
                </c:pt>
                <c:pt idx="846" formatCode="0">
                  <c:v>1.2114319620253201E-3</c:v>
                </c:pt>
                <c:pt idx="847" formatCode="0">
                  <c:v>9.64200949367088E-4</c:v>
                </c:pt>
                <c:pt idx="848" formatCode="0">
                  <c:v>9.64200949367088E-4</c:v>
                </c:pt>
                <c:pt idx="849" formatCode="0">
                  <c:v>9.64200949367088E-4</c:v>
                </c:pt>
                <c:pt idx="850" formatCode="0">
                  <c:v>1.97784810126582E-4</c:v>
                </c:pt>
                <c:pt idx="851" formatCode="0">
                  <c:v>9.3947784810126595E-4</c:v>
                </c:pt>
                <c:pt idx="852" formatCode="0">
                  <c:v>9.3947784810126595E-4</c:v>
                </c:pt>
                <c:pt idx="853" formatCode="0">
                  <c:v>1.6317246835442999E-3</c:v>
                </c:pt>
                <c:pt idx="854" formatCode="0">
                  <c:v>2.3486946202531602E-3</c:v>
                </c:pt>
                <c:pt idx="855" formatCode="0">
                  <c:v>2.3486946202531602E-3</c:v>
                </c:pt>
                <c:pt idx="856" formatCode="0">
                  <c:v>2.6700949367088598E-3</c:v>
                </c:pt>
                <c:pt idx="857" formatCode="0">
                  <c:v>2.6700949367088598E-3</c:v>
                </c:pt>
                <c:pt idx="858" formatCode="0">
                  <c:v>2.6700949367088598E-3</c:v>
                </c:pt>
                <c:pt idx="859" formatCode="0">
                  <c:v>1.9284018987341799E-3</c:v>
                </c:pt>
                <c:pt idx="860" formatCode="0">
                  <c:v>1.9284018987341799E-3</c:v>
                </c:pt>
                <c:pt idx="861" formatCode="0">
                  <c:v>1.3350474683544299E-3</c:v>
                </c:pt>
                <c:pt idx="862" formatCode="0">
                  <c:v>6.1807753164556999E-4</c:v>
                </c:pt>
                <c:pt idx="863" formatCode="0">
                  <c:v>1.3350474683544299E-3</c:v>
                </c:pt>
                <c:pt idx="864" formatCode="0">
                  <c:v>1.01364715189873E-3</c:v>
                </c:pt>
                <c:pt idx="865" formatCode="0">
                  <c:v>1.01364715189873E-3</c:v>
                </c:pt>
                <c:pt idx="866" formatCode="0">
                  <c:v>1.01364715189873E-3</c:v>
                </c:pt>
                <c:pt idx="867" formatCode="0">
                  <c:v>1.01364715189873E-3</c:v>
                </c:pt>
                <c:pt idx="868" formatCode="0">
                  <c:v>1.01364715189873E-3</c:v>
                </c:pt>
                <c:pt idx="869" formatCode="0">
                  <c:v>9.1475474683544303E-4</c:v>
                </c:pt>
                <c:pt idx="870" formatCode="0">
                  <c:v>1.48338607594937E-3</c:v>
                </c:pt>
                <c:pt idx="871" formatCode="0">
                  <c:v>7.6641613924050597E-4</c:v>
                </c:pt>
                <c:pt idx="872" formatCode="0">
                  <c:v>7.6641613924050597E-4</c:v>
                </c:pt>
                <c:pt idx="873" formatCode="0">
                  <c:v>1.53283227848101E-3</c:v>
                </c:pt>
                <c:pt idx="874" formatCode="0">
                  <c:v>1.53283227848101E-3</c:v>
                </c:pt>
                <c:pt idx="875" formatCode="0">
                  <c:v>1.53283227848101E-3</c:v>
                </c:pt>
                <c:pt idx="876" formatCode="0">
                  <c:v>1.53283227848101E-3</c:v>
                </c:pt>
                <c:pt idx="877" formatCode="0">
                  <c:v>1.5822784810126599E-3</c:v>
                </c:pt>
                <c:pt idx="878" formatCode="0">
                  <c:v>1.35977056962025E-3</c:v>
                </c:pt>
                <c:pt idx="879" formatCode="0">
                  <c:v>1.35977056962025E-3</c:v>
                </c:pt>
                <c:pt idx="880" formatCode="0">
                  <c:v>1.35977056962025E-3</c:v>
                </c:pt>
                <c:pt idx="881" formatCode="0">
                  <c:v>5.9335443037974696E-4</c:v>
                </c:pt>
                <c:pt idx="882" formatCode="0">
                  <c:v>1.28560126582278E-3</c:v>
                </c:pt>
                <c:pt idx="883" formatCode="0">
                  <c:v>1.28560126582278E-3</c:v>
                </c:pt>
                <c:pt idx="884" formatCode="0">
                  <c:v>1.31032436708861E-3</c:v>
                </c:pt>
                <c:pt idx="885" formatCode="0">
                  <c:v>1.6317246835442999E-3</c:v>
                </c:pt>
                <c:pt idx="886" formatCode="0">
                  <c:v>1.28560126582278E-3</c:v>
                </c:pt>
                <c:pt idx="887" formatCode="0">
                  <c:v>1.28560126582278E-3</c:v>
                </c:pt>
                <c:pt idx="888" formatCode="0">
                  <c:v>1.28560126582278E-3</c:v>
                </c:pt>
                <c:pt idx="889" formatCode="0">
                  <c:v>1.28560126582278E-3</c:v>
                </c:pt>
                <c:pt idx="890" formatCode="0">
                  <c:v>5.9335443037974696E-4</c:v>
                </c:pt>
                <c:pt idx="891" formatCode="0">
                  <c:v>2.5959256329113902E-3</c:v>
                </c:pt>
                <c:pt idx="892" formatCode="0">
                  <c:v>2.5712025316455699E-3</c:v>
                </c:pt>
                <c:pt idx="893" formatCode="0">
                  <c:v>2.20035601265823E-3</c:v>
                </c:pt>
                <c:pt idx="894" formatCode="0">
                  <c:v>2.20035601265823E-3</c:v>
                </c:pt>
                <c:pt idx="895" formatCode="0">
                  <c:v>2.20035601265823E-3</c:v>
                </c:pt>
                <c:pt idx="896" formatCode="0">
                  <c:v>2.2250791139240499E-3</c:v>
                </c:pt>
                <c:pt idx="897" formatCode="0">
                  <c:v>2.2250791139240499E-3</c:v>
                </c:pt>
                <c:pt idx="898" formatCode="0">
                  <c:v>2.2250791139240499E-3</c:v>
                </c:pt>
                <c:pt idx="899" formatCode="0">
                  <c:v>2.22507911392405E-4</c:v>
                </c:pt>
                <c:pt idx="900" formatCode="0">
                  <c:v>2.22507911392405E-4</c:v>
                </c:pt>
                <c:pt idx="901" formatCode="0">
                  <c:v>2.22507911392405E-4</c:v>
                </c:pt>
                <c:pt idx="902" formatCode="0">
                  <c:v>2.22507911392405E-4</c:v>
                </c:pt>
                <c:pt idx="903" formatCode="0">
                  <c:v>2.4723101265822797E-4</c:v>
                </c:pt>
                <c:pt idx="904" formatCode="0">
                  <c:v>2.22507911392405E-4</c:v>
                </c:pt>
                <c:pt idx="905" formatCode="0">
                  <c:v>1.8542325949367101E-3</c:v>
                </c:pt>
                <c:pt idx="906" formatCode="0">
                  <c:v>3.31289556962025E-3</c:v>
                </c:pt>
                <c:pt idx="907" formatCode="0">
                  <c:v>3.31289556962025E-3</c:v>
                </c:pt>
                <c:pt idx="908" formatCode="0">
                  <c:v>3.31289556962025E-3</c:v>
                </c:pt>
                <c:pt idx="909" formatCode="0">
                  <c:v>3.31289556962025E-3</c:v>
                </c:pt>
                <c:pt idx="910" formatCode="0">
                  <c:v>3.31289556962025E-3</c:v>
                </c:pt>
                <c:pt idx="911" formatCode="0">
                  <c:v>3.2881724683544301E-3</c:v>
                </c:pt>
                <c:pt idx="912" formatCode="0">
                  <c:v>3.2881724683544301E-3</c:v>
                </c:pt>
                <c:pt idx="913" formatCode="0">
                  <c:v>1.65644778481013E-3</c:v>
                </c:pt>
                <c:pt idx="914" formatCode="0">
                  <c:v>3.7084651898734201E-4</c:v>
                </c:pt>
                <c:pt idx="915" formatCode="0">
                  <c:v>3.7084651898734201E-4</c:v>
                </c:pt>
                <c:pt idx="916" formatCode="0">
                  <c:v>3.7084651898734201E-4</c:v>
                </c:pt>
                <c:pt idx="917" formatCode="0">
                  <c:v>3.7084651898734201E-4</c:v>
                </c:pt>
                <c:pt idx="918" formatCode="0">
                  <c:v>7.16969936708861E-4</c:v>
                </c:pt>
                <c:pt idx="919" formatCode="0">
                  <c:v>7.16969936708861E-4</c:v>
                </c:pt>
                <c:pt idx="920" formatCode="0">
                  <c:v>1.3844936708860801E-3</c:v>
                </c:pt>
                <c:pt idx="921" formatCode="0">
                  <c:v>1.8047863924050599E-3</c:v>
                </c:pt>
                <c:pt idx="922" formatCode="0">
                  <c:v>1.6317246835442999E-3</c:v>
                </c:pt>
                <c:pt idx="923" formatCode="0">
                  <c:v>2.3981408227848099E-3</c:v>
                </c:pt>
                <c:pt idx="924" formatCode="0">
                  <c:v>2.3981408227848099E-3</c:v>
                </c:pt>
                <c:pt idx="925" formatCode="0">
                  <c:v>2.5712025316455699E-3</c:v>
                </c:pt>
                <c:pt idx="926" formatCode="0">
                  <c:v>2.62064873417722E-3</c:v>
                </c:pt>
                <c:pt idx="927" formatCode="0">
                  <c:v>4.0298655063291102E-3</c:v>
                </c:pt>
                <c:pt idx="928" formatCode="0">
                  <c:v>4.1782041139240503E-3</c:v>
                </c:pt>
                <c:pt idx="929" formatCode="0">
                  <c:v>3.7579113924050599E-3</c:v>
                </c:pt>
                <c:pt idx="930" formatCode="0">
                  <c:v>3.7579113924050599E-3</c:v>
                </c:pt>
                <c:pt idx="931" formatCode="0">
                  <c:v>2.9914952531645599E-3</c:v>
                </c:pt>
                <c:pt idx="932" formatCode="0">
                  <c:v>2.9914952531645599E-3</c:v>
                </c:pt>
                <c:pt idx="933" formatCode="0">
                  <c:v>3.1645569620253199E-3</c:v>
                </c:pt>
                <c:pt idx="934" formatCode="0">
                  <c:v>3.13983386075949E-3</c:v>
                </c:pt>
                <c:pt idx="935" formatCode="0">
                  <c:v>1.9778481012658199E-3</c:v>
                </c:pt>
                <c:pt idx="936" formatCode="0">
                  <c:v>1.1619857594936699E-3</c:v>
                </c:pt>
                <c:pt idx="937" formatCode="0">
                  <c:v>1.1619857594936699E-3</c:v>
                </c:pt>
                <c:pt idx="938" formatCode="0">
                  <c:v>1.82950949367089E-3</c:v>
                </c:pt>
                <c:pt idx="939" formatCode="0">
                  <c:v>4.3018196202531597E-3</c:v>
                </c:pt>
                <c:pt idx="940" formatCode="0">
                  <c:v>4.3512658227848099E-3</c:v>
                </c:pt>
                <c:pt idx="941" formatCode="0">
                  <c:v>4.0545886075949401E-3</c:v>
                </c:pt>
                <c:pt idx="942" formatCode="0">
                  <c:v>3.7084651898734201E-3</c:v>
                </c:pt>
                <c:pt idx="943" formatCode="0">
                  <c:v>3.4612341772151901E-3</c:v>
                </c:pt>
                <c:pt idx="944" formatCode="0">
                  <c:v>4.4254351265822804E-3</c:v>
                </c:pt>
                <c:pt idx="945" formatCode="0">
                  <c:v>5.1176819620253099E-3</c:v>
                </c:pt>
                <c:pt idx="946" formatCode="0">
                  <c:v>4.8951740506329097E-3</c:v>
                </c:pt>
                <c:pt idx="947" formatCode="0">
                  <c:v>2.4228639240506302E-3</c:v>
                </c:pt>
                <c:pt idx="948" formatCode="0">
                  <c:v>2.37341772151899E-3</c:v>
                </c:pt>
                <c:pt idx="949" formatCode="0">
                  <c:v>2.8184335443037999E-3</c:v>
                </c:pt>
                <c:pt idx="950" formatCode="0">
                  <c:v>3.3623417721519002E-3</c:v>
                </c:pt>
                <c:pt idx="951" formatCode="0">
                  <c:v>4.5490506329113898E-3</c:v>
                </c:pt>
                <c:pt idx="952" formatCode="0">
                  <c:v>3.5848496835442999E-3</c:v>
                </c:pt>
                <c:pt idx="953" formatCode="0">
                  <c:v>2.89260284810127E-3</c:v>
                </c:pt>
                <c:pt idx="954" formatCode="0">
                  <c:v>2.4475870253164601E-3</c:v>
                </c:pt>
                <c:pt idx="955" formatCode="0">
                  <c:v>2.4475870253164601E-3</c:v>
                </c:pt>
                <c:pt idx="956" formatCode="0">
                  <c:v>2.4475870253164601E-3</c:v>
                </c:pt>
                <c:pt idx="957" formatCode="0">
                  <c:v>1.953125E-3</c:v>
                </c:pt>
                <c:pt idx="958" formatCode="0">
                  <c:v>1.3844936708860701E-3</c:v>
                </c:pt>
                <c:pt idx="959" formatCode="0">
                  <c:v>1.97784810126582E-4</c:v>
                </c:pt>
                <c:pt idx="960" formatCode="0">
                  <c:v>5.19185126582278E-4</c:v>
                </c:pt>
                <c:pt idx="961" formatCode="0">
                  <c:v>5.19185126582278E-4</c:v>
                </c:pt>
                <c:pt idx="962" formatCode="0">
                  <c:v>5.19185126582278E-4</c:v>
                </c:pt>
                <c:pt idx="963" formatCode="0">
                  <c:v>1.5081091772151901E-3</c:v>
                </c:pt>
                <c:pt idx="964" formatCode="0">
                  <c:v>1.53283227848101E-3</c:v>
                </c:pt>
                <c:pt idx="965" formatCode="0">
                  <c:v>2.0520174050632899E-3</c:v>
                </c:pt>
                <c:pt idx="966" formatCode="0">
                  <c:v>2.7937104430379701E-3</c:v>
                </c:pt>
                <c:pt idx="967" formatCode="0">
                  <c:v>4.0793117088607604E-3</c:v>
                </c:pt>
                <c:pt idx="968" formatCode="0">
                  <c:v>4.4254351265822804E-3</c:v>
                </c:pt>
                <c:pt idx="969" formatCode="0">
                  <c:v>5.0929588607594896E-3</c:v>
                </c:pt>
                <c:pt idx="970" formatCode="0">
                  <c:v>6.7246835443038003E-3</c:v>
                </c:pt>
                <c:pt idx="971" formatCode="0">
                  <c:v>6.2796677215189896E-3</c:v>
                </c:pt>
                <c:pt idx="972" formatCode="0">
                  <c:v>7.0213607594936701E-3</c:v>
                </c:pt>
                <c:pt idx="973" formatCode="0">
                  <c:v>6.5021756329113898E-3</c:v>
                </c:pt>
                <c:pt idx="974" formatCode="0">
                  <c:v>5.7604825949367101E-3</c:v>
                </c:pt>
                <c:pt idx="975" formatCode="0">
                  <c:v>4.8704509493670903E-3</c:v>
                </c:pt>
                <c:pt idx="976" formatCode="0">
                  <c:v>4.25237341772152E-3</c:v>
                </c:pt>
                <c:pt idx="977" formatCode="0">
                  <c:v>3.8815268987341801E-3</c:v>
                </c:pt>
                <c:pt idx="978" formatCode="0">
                  <c:v>2.2498022151898698E-3</c:v>
                </c:pt>
                <c:pt idx="979" formatCode="0">
                  <c:v>1.70589398734177E-3</c:v>
                </c:pt>
                <c:pt idx="980" formatCode="0">
                  <c:v>9.3947784810126595E-4</c:v>
                </c:pt>
                <c:pt idx="981" formatCode="0">
                  <c:v>9.3947784810126595E-4</c:v>
                </c:pt>
                <c:pt idx="982" formatCode="0">
                  <c:v>1.7553401898734199E-3</c:v>
                </c:pt>
                <c:pt idx="983" formatCode="0">
                  <c:v>4.0298655063291102E-3</c:v>
                </c:pt>
                <c:pt idx="984" formatCode="0">
                  <c:v>3.9804193037974696E-3</c:v>
                </c:pt>
                <c:pt idx="985" formatCode="0">
                  <c:v>5.2165743670886102E-3</c:v>
                </c:pt>
                <c:pt idx="986" formatCode="0">
                  <c:v>7.8125E-3</c:v>
                </c:pt>
                <c:pt idx="987" formatCode="0">
                  <c:v>8.0350079113923993E-3</c:v>
                </c:pt>
                <c:pt idx="988" formatCode="0">
                  <c:v>8.0350079113923993E-3</c:v>
                </c:pt>
                <c:pt idx="989" formatCode="0">
                  <c:v>8.9497626582278507E-3</c:v>
                </c:pt>
                <c:pt idx="990" formatCode="0">
                  <c:v>8.1586234177215208E-3</c:v>
                </c:pt>
                <c:pt idx="991" formatCode="0">
                  <c:v>5.9829905063291102E-3</c:v>
                </c:pt>
                <c:pt idx="992" formatCode="0">
                  <c:v>5.9829905063291102E-3</c:v>
                </c:pt>
                <c:pt idx="993" formatCode="0">
                  <c:v>4.4501582278480998E-3</c:v>
                </c:pt>
                <c:pt idx="994" formatCode="0">
                  <c:v>1.8789556962025299E-3</c:v>
                </c:pt>
                <c:pt idx="995" formatCode="0">
                  <c:v>2.1509098101265799E-3</c:v>
                </c:pt>
                <c:pt idx="996" formatCode="0">
                  <c:v>2.71954113924051E-3</c:v>
                </c:pt>
                <c:pt idx="997" formatCode="0">
                  <c:v>1.8047863924050599E-3</c:v>
                </c:pt>
                <c:pt idx="998" formatCode="0">
                  <c:v>1.8047863924050599E-3</c:v>
                </c:pt>
                <c:pt idx="999" formatCode="0">
                  <c:v>1.82950949367089E-3</c:v>
                </c:pt>
                <c:pt idx="1000" formatCode="0">
                  <c:v>1.8542325949367101E-3</c:v>
                </c:pt>
                <c:pt idx="1001" formatCode="0">
                  <c:v>1.8542325949367101E-3</c:v>
                </c:pt>
                <c:pt idx="1002" formatCode="0">
                  <c:v>3.13983386075949E-3</c:v>
                </c:pt>
                <c:pt idx="1003" formatCode="0">
                  <c:v>2.6453718354430399E-3</c:v>
                </c:pt>
                <c:pt idx="1004" formatCode="0">
                  <c:v>2.0767405063291098E-3</c:v>
                </c:pt>
                <c:pt idx="1005" formatCode="0">
                  <c:v>2.3486946202531602E-3</c:v>
                </c:pt>
                <c:pt idx="1006" formatCode="0">
                  <c:v>3.2634493670886098E-3</c:v>
                </c:pt>
                <c:pt idx="1007" formatCode="0">
                  <c:v>2.7442642405063299E-3</c:v>
                </c:pt>
                <c:pt idx="1008" formatCode="0">
                  <c:v>3.65901898734177E-3</c:v>
                </c:pt>
                <c:pt idx="1009" formatCode="0">
                  <c:v>3.65901898734177E-3</c:v>
                </c:pt>
                <c:pt idx="1010" formatCode="0">
                  <c:v>2.3486946202531602E-3</c:v>
                </c:pt>
                <c:pt idx="1011" formatCode="0">
                  <c:v>3.4365110759493698E-3</c:v>
                </c:pt>
                <c:pt idx="1012" formatCode="0">
                  <c:v>3.4365110759493698E-3</c:v>
                </c:pt>
                <c:pt idx="1013" formatCode="0">
                  <c:v>3.1645569620253199E-3</c:v>
                </c:pt>
                <c:pt idx="1014" formatCode="0">
                  <c:v>2.4970332278480998E-3</c:v>
                </c:pt>
                <c:pt idx="1015" formatCode="0">
                  <c:v>2.4970332278480998E-3</c:v>
                </c:pt>
                <c:pt idx="1016" formatCode="0">
                  <c:v>1.70589398734177E-3</c:v>
                </c:pt>
                <c:pt idx="1017" formatCode="0">
                  <c:v>2.2745253164557001E-3</c:v>
                </c:pt>
                <c:pt idx="1018" formatCode="0">
                  <c:v>2.2745253164557001E-3</c:v>
                </c:pt>
                <c:pt idx="1019" formatCode="0">
                  <c:v>1.7306170886075901E-3</c:v>
                </c:pt>
                <c:pt idx="1020" formatCode="0">
                  <c:v>1.7306170886075901E-3</c:v>
                </c:pt>
                <c:pt idx="1021" formatCode="0">
                  <c:v>1.7306170886075901E-3</c:v>
                </c:pt>
                <c:pt idx="1022" formatCode="0">
                  <c:v>2.8431566455696198E-3</c:v>
                </c:pt>
                <c:pt idx="1023" formatCode="0">
                  <c:v>2.8431566455696198E-3</c:v>
                </c:pt>
                <c:pt idx="1024" formatCode="0">
                  <c:v>3.0162183544303802E-3</c:v>
                </c:pt>
                <c:pt idx="1025" formatCode="0">
                  <c:v>2.4475870253164601E-3</c:v>
                </c:pt>
                <c:pt idx="1026" formatCode="0">
                  <c:v>2.4475870253164601E-3</c:v>
                </c:pt>
                <c:pt idx="1027" formatCode="0">
                  <c:v>1.90367879746835E-3</c:v>
                </c:pt>
                <c:pt idx="1028" formatCode="0">
                  <c:v>2.2250791139240499E-3</c:v>
                </c:pt>
                <c:pt idx="1029" formatCode="0">
                  <c:v>2.2250791139240499E-3</c:v>
                </c:pt>
                <c:pt idx="1030" formatCode="0">
                  <c:v>8.4058544303797504E-4</c:v>
                </c:pt>
                <c:pt idx="1031" formatCode="0">
                  <c:v>8.4058544303797504E-4</c:v>
                </c:pt>
                <c:pt idx="1032" formatCode="0">
                  <c:v>5.19185126582278E-4</c:v>
                </c:pt>
                <c:pt idx="1033" formatCode="0">
                  <c:v>9.3947784810126595E-4</c:v>
                </c:pt>
                <c:pt idx="1034" formatCode="0">
                  <c:v>1.2608781645569601E-3</c:v>
                </c:pt>
                <c:pt idx="1035" formatCode="0">
                  <c:v>1.28560126582278E-3</c:v>
                </c:pt>
                <c:pt idx="1036" formatCode="0">
                  <c:v>9.8892405063291189E-4</c:v>
                </c:pt>
                <c:pt idx="1037" formatCode="0">
                  <c:v>1.6317246835442999E-3</c:v>
                </c:pt>
                <c:pt idx="1038" formatCode="0">
                  <c:v>1.6317246835442999E-3</c:v>
                </c:pt>
                <c:pt idx="1039" formatCode="0">
                  <c:v>1.6317246835442999E-3</c:v>
                </c:pt>
                <c:pt idx="1040" formatCode="0">
                  <c:v>1.6317246835442999E-3</c:v>
                </c:pt>
                <c:pt idx="1041" formatCode="0">
                  <c:v>1.2114319620253201E-3</c:v>
                </c:pt>
                <c:pt idx="1042" formatCode="0">
                  <c:v>1.6317246835442999E-3</c:v>
                </c:pt>
                <c:pt idx="1043" formatCode="0">
                  <c:v>3.0409414556962001E-3</c:v>
                </c:pt>
                <c:pt idx="1044" formatCode="0">
                  <c:v>3.0162183544303802E-3</c:v>
                </c:pt>
                <c:pt idx="1045" formatCode="0">
                  <c:v>3.1151107594936701E-3</c:v>
                </c:pt>
                <c:pt idx="1046" formatCode="0">
                  <c:v>3.1151107594936701E-3</c:v>
                </c:pt>
                <c:pt idx="1047" formatCode="0">
                  <c:v>3.1151107594936701E-3</c:v>
                </c:pt>
                <c:pt idx="1048" formatCode="0">
                  <c:v>3.1151107594936701E-3</c:v>
                </c:pt>
                <c:pt idx="1049" formatCode="0">
                  <c:v>3.1151107594936701E-3</c:v>
                </c:pt>
                <c:pt idx="1050" formatCode="0">
                  <c:v>2.37341772151899E-3</c:v>
                </c:pt>
                <c:pt idx="1051" formatCode="0">
                  <c:v>3.0903876582278498E-3</c:v>
                </c:pt>
                <c:pt idx="1052" formatCode="0">
                  <c:v>3.9309731012658203E-3</c:v>
                </c:pt>
                <c:pt idx="1053" formatCode="0">
                  <c:v>3.23872626582278E-3</c:v>
                </c:pt>
                <c:pt idx="1054" formatCode="0">
                  <c:v>5.3154667721519002E-3</c:v>
                </c:pt>
                <c:pt idx="1055" formatCode="0">
                  <c:v>5.7110363924050599E-3</c:v>
                </c:pt>
                <c:pt idx="1056" formatCode="0">
                  <c:v>5.7110363924050599E-3</c:v>
                </c:pt>
                <c:pt idx="1057" formatCode="0">
                  <c:v>6.3538370253164497E-3</c:v>
                </c:pt>
                <c:pt idx="1058" formatCode="0">
                  <c:v>7.21914556962025E-3</c:v>
                </c:pt>
                <c:pt idx="1059" formatCode="0">
                  <c:v>6.1313291139240503E-3</c:v>
                </c:pt>
                <c:pt idx="1060" formatCode="0">
                  <c:v>5.3154667721519002E-3</c:v>
                </c:pt>
                <c:pt idx="1061" formatCode="0">
                  <c:v>6.0324367088607604E-3</c:v>
                </c:pt>
                <c:pt idx="1062" formatCode="0">
                  <c:v>4.4748813291139201E-3</c:v>
                </c:pt>
                <c:pt idx="1063" formatCode="0">
                  <c:v>4.7715585443038003E-3</c:v>
                </c:pt>
                <c:pt idx="1064" formatCode="0">
                  <c:v>5.4638053797468299E-3</c:v>
                </c:pt>
                <c:pt idx="1065" formatCode="0">
                  <c:v>4.9693433544303802E-3</c:v>
                </c:pt>
                <c:pt idx="1066" formatCode="0">
                  <c:v>4.1040348101265799E-3</c:v>
                </c:pt>
                <c:pt idx="1067" formatCode="0">
                  <c:v>3.0409414556962001E-3</c:v>
                </c:pt>
                <c:pt idx="1068" formatCode="0">
                  <c:v>3.0162183544303802E-3</c:v>
                </c:pt>
                <c:pt idx="1069" formatCode="0">
                  <c:v>2.2498022151898698E-3</c:v>
                </c:pt>
                <c:pt idx="1070" formatCode="0">
                  <c:v>4.6479430379746797E-3</c:v>
                </c:pt>
                <c:pt idx="1071" formatCode="0">
                  <c:v>4.4501582278480998E-3</c:v>
                </c:pt>
                <c:pt idx="1072" formatCode="0">
                  <c:v>4.5984968354430399E-3</c:v>
                </c:pt>
                <c:pt idx="1073" formatCode="0">
                  <c:v>4.4501582278480998E-3</c:v>
                </c:pt>
                <c:pt idx="1074" formatCode="0">
                  <c:v>5.8840981012658203E-3</c:v>
                </c:pt>
                <c:pt idx="1075" formatCode="0">
                  <c:v>5.9088212025316398E-3</c:v>
                </c:pt>
                <c:pt idx="1076" formatCode="0">
                  <c:v>5.9088212025316502E-3</c:v>
                </c:pt>
                <c:pt idx="1077" formatCode="0">
                  <c:v>5.9088212025316502E-3</c:v>
                </c:pt>
                <c:pt idx="1078" formatCode="0">
                  <c:v>3.0162183544303802E-3</c:v>
                </c:pt>
                <c:pt idx="1079" formatCode="0">
                  <c:v>2.5712025316455699E-3</c:v>
                </c:pt>
                <c:pt idx="1080" formatCode="0">
                  <c:v>1.7306170886075901E-3</c:v>
                </c:pt>
                <c:pt idx="1081" formatCode="0">
                  <c:v>2.89260284810126E-3</c:v>
                </c:pt>
                <c:pt idx="1082" formatCode="0">
                  <c:v>1.9778481012658199E-3</c:v>
                </c:pt>
                <c:pt idx="1083" formatCode="0">
                  <c:v>1.953125E-3</c:v>
                </c:pt>
                <c:pt idx="1084" formatCode="0">
                  <c:v>1.953125E-3</c:v>
                </c:pt>
                <c:pt idx="1085" formatCode="0">
                  <c:v>1.953125E-3</c:v>
                </c:pt>
                <c:pt idx="1086" formatCode="0">
                  <c:v>2.5959256329113902E-3</c:v>
                </c:pt>
                <c:pt idx="1087" formatCode="0">
                  <c:v>3.7084651898734201E-3</c:v>
                </c:pt>
                <c:pt idx="1088" formatCode="0">
                  <c:v>4.8704509493670903E-3</c:v>
                </c:pt>
                <c:pt idx="1089" formatCode="0">
                  <c:v>4.3018196202531597E-3</c:v>
                </c:pt>
                <c:pt idx="1090" formatCode="0">
                  <c:v>4.7468354430379696E-3</c:v>
                </c:pt>
                <c:pt idx="1091" formatCode="0">
                  <c:v>4.7468354430379696E-3</c:v>
                </c:pt>
                <c:pt idx="1092" formatCode="0">
                  <c:v>5.8840981012658203E-3</c:v>
                </c:pt>
                <c:pt idx="1093" formatCode="0">
                  <c:v>6.0324367088607604E-3</c:v>
                </c:pt>
                <c:pt idx="1094" formatCode="0">
                  <c:v>5.3649129746835399E-3</c:v>
                </c:pt>
                <c:pt idx="1095" formatCode="0">
                  <c:v>4.2276503164556997E-3</c:v>
                </c:pt>
                <c:pt idx="1096" formatCode="0">
                  <c:v>3.06566455696202E-3</c:v>
                </c:pt>
                <c:pt idx="1097" formatCode="0">
                  <c:v>3.6095727848101302E-3</c:v>
                </c:pt>
                <c:pt idx="1098" formatCode="0">
                  <c:v>2.6453718354430399E-3</c:v>
                </c:pt>
                <c:pt idx="1099" formatCode="0">
                  <c:v>2.6453718354430399E-3</c:v>
                </c:pt>
                <c:pt idx="1100" formatCode="0">
                  <c:v>1.53283227848101E-3</c:v>
                </c:pt>
                <c:pt idx="1101" formatCode="0">
                  <c:v>1.3844936708860801E-3</c:v>
                </c:pt>
                <c:pt idx="1102" formatCode="0">
                  <c:v>2.12618670886076E-3</c:v>
                </c:pt>
                <c:pt idx="1103" formatCode="0">
                  <c:v>2.6453718354430399E-3</c:v>
                </c:pt>
                <c:pt idx="1104" formatCode="0">
                  <c:v>3.7579113924050599E-3</c:v>
                </c:pt>
                <c:pt idx="1105" formatCode="0">
                  <c:v>2.6206487341772101E-3</c:v>
                </c:pt>
                <c:pt idx="1106" formatCode="0">
                  <c:v>3.3623417721519002E-3</c:v>
                </c:pt>
                <c:pt idx="1107" formatCode="0">
                  <c:v>4.5737737341772101E-3</c:v>
                </c:pt>
                <c:pt idx="1108" formatCode="0">
                  <c:v>4.5490506329113898E-3</c:v>
                </c:pt>
                <c:pt idx="1109" formatCode="0">
                  <c:v>4.8951740506329097E-3</c:v>
                </c:pt>
                <c:pt idx="1110" formatCode="0">
                  <c:v>6.3043908227848099E-3</c:v>
                </c:pt>
                <c:pt idx="1111" formatCode="0">
                  <c:v>5.7604825949367101E-3</c:v>
                </c:pt>
                <c:pt idx="1112" formatCode="0">
                  <c:v>4.6479430379746797E-3</c:v>
                </c:pt>
                <c:pt idx="1113" formatCode="0">
                  <c:v>4.8951740506329097E-3</c:v>
                </c:pt>
                <c:pt idx="1114" formatCode="0">
                  <c:v>4.1782041139240503E-3</c:v>
                </c:pt>
                <c:pt idx="1115" formatCode="0">
                  <c:v>5.4885284810126597E-3</c:v>
                </c:pt>
                <c:pt idx="1116" formatCode="0">
                  <c:v>6.6257911392405E-3</c:v>
                </c:pt>
                <c:pt idx="1117" formatCode="0">
                  <c:v>6.5021756329113898E-3</c:v>
                </c:pt>
                <c:pt idx="1118" formatCode="0">
                  <c:v>4.3512658227848099E-3</c:v>
                </c:pt>
                <c:pt idx="1119" formatCode="0">
                  <c:v>4.4007120253164601E-3</c:v>
                </c:pt>
                <c:pt idx="1120" formatCode="0">
                  <c:v>4.9446202531645599E-3</c:v>
                </c:pt>
                <c:pt idx="1121" formatCode="0">
                  <c:v>4.6973892405063299E-3</c:v>
                </c:pt>
                <c:pt idx="1122" formatCode="0">
                  <c:v>5.0187895569620304E-3</c:v>
                </c:pt>
                <c:pt idx="1123" formatCode="0">
                  <c:v>2.4970332278480998E-3</c:v>
                </c:pt>
                <c:pt idx="1124" formatCode="0">
                  <c:v>1.35977056962025E-3</c:v>
                </c:pt>
                <c:pt idx="1125" formatCode="0">
                  <c:v>1.13726265822785E-3</c:v>
                </c:pt>
                <c:pt idx="1126" formatCode="0">
                  <c:v>1.13726265822785E-3</c:v>
                </c:pt>
                <c:pt idx="1127" formatCode="0">
                  <c:v>1.3350474683544299E-3</c:v>
                </c:pt>
                <c:pt idx="1128" formatCode="0">
                  <c:v>7.9113924050632899E-4</c:v>
                </c:pt>
                <c:pt idx="1129" formatCode="0">
                  <c:v>5.1918512658227804E-3</c:v>
                </c:pt>
                <c:pt idx="1130" formatCode="0">
                  <c:v>4.84572784810127E-3</c:v>
                </c:pt>
                <c:pt idx="1131" formatCode="0">
                  <c:v>4.84572784810127E-3</c:v>
                </c:pt>
                <c:pt idx="1132" formatCode="0">
                  <c:v>5.0187895569620304E-3</c:v>
                </c:pt>
                <c:pt idx="1133" formatCode="0">
                  <c:v>6.5516218354430399E-3</c:v>
                </c:pt>
                <c:pt idx="1134" formatCode="0">
                  <c:v>7.0708069620253099E-3</c:v>
                </c:pt>
                <c:pt idx="1135" formatCode="0">
                  <c:v>7.4169303797468299E-3</c:v>
                </c:pt>
                <c:pt idx="1136" formatCode="0">
                  <c:v>8.4800237341772101E-3</c:v>
                </c:pt>
                <c:pt idx="1137" formatCode="0">
                  <c:v>5.51325158227848E-3</c:v>
                </c:pt>
                <c:pt idx="1138" formatCode="0">
                  <c:v>6.0818829113924002E-3</c:v>
                </c:pt>
                <c:pt idx="1139" formatCode="0">
                  <c:v>6.0818829113924002E-3</c:v>
                </c:pt>
                <c:pt idx="1140" formatCode="0">
                  <c:v>6.5268987341772101E-3</c:v>
                </c:pt>
                <c:pt idx="1141" formatCode="0">
                  <c:v>4.9940664556961997E-3</c:v>
                </c:pt>
                <c:pt idx="1142" formatCode="0">
                  <c:v>4.4748813291139201E-3</c:v>
                </c:pt>
                <c:pt idx="1143" formatCode="0">
                  <c:v>4.7468354430379696E-3</c:v>
                </c:pt>
                <c:pt idx="1144" formatCode="0">
                  <c:v>3.6837420886075898E-3</c:v>
                </c:pt>
                <c:pt idx="1145" formatCode="0">
                  <c:v>3.1892800632911402E-3</c:v>
                </c:pt>
                <c:pt idx="1146" formatCode="0">
                  <c:v>2.6206487341772101E-3</c:v>
                </c:pt>
                <c:pt idx="1147" formatCode="0">
                  <c:v>3.65901898734177E-3</c:v>
                </c:pt>
                <c:pt idx="1148" formatCode="0">
                  <c:v>3.48595727848101E-3</c:v>
                </c:pt>
                <c:pt idx="1149" formatCode="0">
                  <c:v>3.48595727848101E-3</c:v>
                </c:pt>
                <c:pt idx="1150" formatCode="0">
                  <c:v>3.48595727848101E-3</c:v>
                </c:pt>
                <c:pt idx="1151" formatCode="0">
                  <c:v>2.6453718354430399E-3</c:v>
                </c:pt>
                <c:pt idx="1152" formatCode="0">
                  <c:v>2.6453718354430399E-3</c:v>
                </c:pt>
                <c:pt idx="1153" formatCode="0">
                  <c:v>2.4475870253164601E-3</c:v>
                </c:pt>
                <c:pt idx="1154" formatCode="0">
                  <c:v>3.9804193037974696E-3</c:v>
                </c:pt>
                <c:pt idx="1155" formatCode="0">
                  <c:v>2.9420490506329102E-3</c:v>
                </c:pt>
                <c:pt idx="1156" formatCode="0">
                  <c:v>2.4970332278480998E-3</c:v>
                </c:pt>
                <c:pt idx="1157" formatCode="0">
                  <c:v>2.8184335443037999E-3</c:v>
                </c:pt>
                <c:pt idx="1158" formatCode="0">
                  <c:v>4.25237341772152E-3</c:v>
                </c:pt>
                <c:pt idx="1159" formatCode="0">
                  <c:v>4.9446202531645599E-3</c:v>
                </c:pt>
                <c:pt idx="1160" formatCode="0">
                  <c:v>4.9446202531645599E-3</c:v>
                </c:pt>
                <c:pt idx="1161" formatCode="0">
                  <c:v>5.0435126582278498E-3</c:v>
                </c:pt>
                <c:pt idx="1162" formatCode="0">
                  <c:v>3.5354034810126602E-3</c:v>
                </c:pt>
                <c:pt idx="1163" formatCode="0">
                  <c:v>3.5354034810126602E-3</c:v>
                </c:pt>
                <c:pt idx="1164" formatCode="0">
                  <c:v>3.5354034810126602E-3</c:v>
                </c:pt>
                <c:pt idx="1165" formatCode="0">
                  <c:v>3.6837420886075898E-3</c:v>
                </c:pt>
                <c:pt idx="1166" formatCode="0">
                  <c:v>2.2498022151898698E-3</c:v>
                </c:pt>
                <c:pt idx="1167" formatCode="0">
                  <c:v>1.5822784810126599E-3</c:v>
                </c:pt>
                <c:pt idx="1168" formatCode="0">
                  <c:v>1.5822784810126599E-3</c:v>
                </c:pt>
                <c:pt idx="1169" formatCode="0">
                  <c:v>1.4586629746835399E-3</c:v>
                </c:pt>
                <c:pt idx="1170" formatCode="0">
                  <c:v>1.4092167721519E-3</c:v>
                </c:pt>
                <c:pt idx="1171" formatCode="0">
                  <c:v>1.3844936708860801E-3</c:v>
                </c:pt>
                <c:pt idx="1172" formatCode="0">
                  <c:v>7.1449762658227804E-3</c:v>
                </c:pt>
                <c:pt idx="1173" formatCode="0">
                  <c:v>6.6752373417721502E-3</c:v>
                </c:pt>
                <c:pt idx="1174" formatCode="0">
                  <c:v>6.9966376582278498E-3</c:v>
                </c:pt>
                <c:pt idx="1175" formatCode="0">
                  <c:v>6.9471914556961997E-3</c:v>
                </c:pt>
                <c:pt idx="1176" formatCode="0">
                  <c:v>6.9471914556961997E-3</c:v>
                </c:pt>
                <c:pt idx="1177" formatCode="0">
                  <c:v>6.20549841772152E-3</c:v>
                </c:pt>
                <c:pt idx="1178" formatCode="0">
                  <c:v>6.20549841772152E-3</c:v>
                </c:pt>
                <c:pt idx="1179" formatCode="0">
                  <c:v>8.1833465189873403E-3</c:v>
                </c:pt>
                <c:pt idx="1180" formatCode="0">
                  <c:v>2.6453718354430399E-3</c:v>
                </c:pt>
                <c:pt idx="1181" formatCode="0">
                  <c:v>3.0903876582278498E-3</c:v>
                </c:pt>
                <c:pt idx="1182" formatCode="0">
                  <c:v>2.7689873417721502E-3</c:v>
                </c:pt>
                <c:pt idx="1183" formatCode="0">
                  <c:v>3.3376186708860799E-3</c:v>
                </c:pt>
                <c:pt idx="1184" formatCode="0">
                  <c:v>3.31289556962025E-3</c:v>
                </c:pt>
                <c:pt idx="1185" formatCode="0">
                  <c:v>3.31289556962025E-3</c:v>
                </c:pt>
                <c:pt idx="1186" formatCode="0">
                  <c:v>7.0708069620253099E-3</c:v>
                </c:pt>
                <c:pt idx="1187" formatCode="0">
                  <c:v>5.26602056962025E-3</c:v>
                </c:pt>
                <c:pt idx="1188" formatCode="0">
                  <c:v>5.1176819620253099E-3</c:v>
                </c:pt>
                <c:pt idx="1189" formatCode="0">
                  <c:v>4.6726661392405E-3</c:v>
                </c:pt>
                <c:pt idx="1190" formatCode="0">
                  <c:v>4.6726661392405E-3</c:v>
                </c:pt>
                <c:pt idx="1191" formatCode="0">
                  <c:v>4.0793117088607604E-3</c:v>
                </c:pt>
                <c:pt idx="1192" formatCode="0">
                  <c:v>4.0793117088607604E-3</c:v>
                </c:pt>
                <c:pt idx="1193" formatCode="0">
                  <c:v>4.0793117088607604E-3</c:v>
                </c:pt>
                <c:pt idx="1194" formatCode="0">
                  <c:v>5.2907436708860703E-3</c:v>
                </c:pt>
                <c:pt idx="1195" formatCode="0">
                  <c:v>5.1424050632911398E-3</c:v>
                </c:pt>
                <c:pt idx="1196" formatCode="0">
                  <c:v>5.0682357594936701E-3</c:v>
                </c:pt>
                <c:pt idx="1197" formatCode="0">
                  <c:v>5.3896360759493698E-3</c:v>
                </c:pt>
                <c:pt idx="1198" formatCode="0">
                  <c:v>5.4143591772151901E-3</c:v>
                </c:pt>
                <c:pt idx="1199" formatCode="0">
                  <c:v>5.4143591772151901E-3</c:v>
                </c:pt>
                <c:pt idx="1200" formatCode="0">
                  <c:v>5.4885284810126597E-3</c:v>
                </c:pt>
                <c:pt idx="1201" formatCode="0">
                  <c:v>5.51325158227848E-3</c:v>
                </c:pt>
                <c:pt idx="1202" formatCode="0">
                  <c:v>5.9335443037974696E-4</c:v>
                </c:pt>
                <c:pt idx="1203" formatCode="0">
                  <c:v>7.4169303797468305E-4</c:v>
                </c:pt>
                <c:pt idx="1204" formatCode="0">
                  <c:v>7.4169303797468305E-4</c:v>
                </c:pt>
                <c:pt idx="1205" formatCode="0">
                  <c:v>5.19185126582278E-4</c:v>
                </c:pt>
                <c:pt idx="1206" formatCode="0">
                  <c:v>4.6973892405063298E-4</c:v>
                </c:pt>
                <c:pt idx="1207" formatCode="0">
                  <c:v>4.9446202531645595E-4</c:v>
                </c:pt>
                <c:pt idx="1208" formatCode="0">
                  <c:v>4.4501582278481E-4</c:v>
                </c:pt>
                <c:pt idx="1209" formatCode="0">
                  <c:v>4.4501582278481E-4</c:v>
                </c:pt>
                <c:pt idx="1210" formatCode="0">
                  <c:v>4.2029272151898698E-4</c:v>
                </c:pt>
                <c:pt idx="1211" formatCode="0">
                  <c:v>2.71954113924051E-4</c:v>
                </c:pt>
                <c:pt idx="1212" formatCode="0">
                  <c:v>2.4723101265822797E-4</c:v>
                </c:pt>
                <c:pt idx="1213" formatCode="0">
                  <c:v>1.2361550632911399E-4</c:v>
                </c:pt>
                <c:pt idx="1214" formatCode="0">
                  <c:v>3.56012658227848E-3</c:v>
                </c:pt>
                <c:pt idx="1215" formatCode="0">
                  <c:v>7.6394382911392396E-3</c:v>
                </c:pt>
                <c:pt idx="1216" formatCode="0">
                  <c:v>1.05073180379747E-2</c:v>
                </c:pt>
                <c:pt idx="1217" formatCode="0">
                  <c:v>1.05073180379747E-2</c:v>
                </c:pt>
                <c:pt idx="1218" formatCode="0">
                  <c:v>1.44382911392405E-2</c:v>
                </c:pt>
                <c:pt idx="1219" formatCode="0">
                  <c:v>1.4660799050632899E-2</c:v>
                </c:pt>
                <c:pt idx="1220" formatCode="0">
                  <c:v>1.4734968354430399E-2</c:v>
                </c:pt>
                <c:pt idx="1221" formatCode="0">
                  <c:v>1.6564477848101299E-2</c:v>
                </c:pt>
                <c:pt idx="1222" formatCode="0">
                  <c:v>1.31526898734177E-2</c:v>
                </c:pt>
                <c:pt idx="1223" formatCode="0">
                  <c:v>9.0733781645569601E-3</c:v>
                </c:pt>
                <c:pt idx="1224" formatCode="0">
                  <c:v>6.20549841772152E-3</c:v>
                </c:pt>
                <c:pt idx="1225" formatCode="0">
                  <c:v>6.20549841772152E-3</c:v>
                </c:pt>
                <c:pt idx="1226" formatCode="0">
                  <c:v>2.2498022151898698E-3</c:v>
                </c:pt>
                <c:pt idx="1227" formatCode="0">
                  <c:v>2.0025712025316402E-3</c:v>
                </c:pt>
                <c:pt idx="1228" formatCode="0">
                  <c:v>1.9284018987341799E-3</c:v>
                </c:pt>
                <c:pt idx="1229" formatCode="0">
                  <c:v>2.9667721518987299E-4</c:v>
                </c:pt>
                <c:pt idx="1230" formatCode="0">
                  <c:v>3.4612341772151899E-4</c:v>
                </c:pt>
                <c:pt idx="1231" formatCode="0">
                  <c:v>6.1807753164556901E-4</c:v>
                </c:pt>
                <c:pt idx="1232" formatCode="0">
                  <c:v>6.9224683544303798E-4</c:v>
                </c:pt>
                <c:pt idx="1233" formatCode="0">
                  <c:v>6.6752373417721495E-4</c:v>
                </c:pt>
                <c:pt idx="1234" formatCode="0">
                  <c:v>6.6752373417721495E-4</c:v>
                </c:pt>
                <c:pt idx="1235" formatCode="0">
                  <c:v>6.9224683544303798E-4</c:v>
                </c:pt>
                <c:pt idx="1236" formatCode="0">
                  <c:v>7.16969936708861E-4</c:v>
                </c:pt>
                <c:pt idx="1237" formatCode="0">
                  <c:v>4.3265427215189896E-3</c:v>
                </c:pt>
                <c:pt idx="1238" formatCode="0">
                  <c:v>5.859375E-3</c:v>
                </c:pt>
                <c:pt idx="1239" formatCode="0">
                  <c:v>5.5874208860759497E-3</c:v>
                </c:pt>
                <c:pt idx="1240" formatCode="0">
                  <c:v>6.1560522151898698E-3</c:v>
                </c:pt>
                <c:pt idx="1241" formatCode="0">
                  <c:v>1.8542325949367101E-2</c:v>
                </c:pt>
                <c:pt idx="1242" formatCode="0">
                  <c:v>1.90367879746835E-2</c:v>
                </c:pt>
                <c:pt idx="1243" formatCode="0">
                  <c:v>1.90367879746835E-2</c:v>
                </c:pt>
                <c:pt idx="1244" formatCode="0">
                  <c:v>1.90367879746835E-2</c:v>
                </c:pt>
                <c:pt idx="1245" formatCode="0">
                  <c:v>1.52541534810127E-2</c:v>
                </c:pt>
                <c:pt idx="1246" formatCode="0">
                  <c:v>1.40427215189873E-2</c:v>
                </c:pt>
                <c:pt idx="1247" formatCode="0">
                  <c:v>1.40427215189873E-2</c:v>
                </c:pt>
                <c:pt idx="1248" formatCode="0">
                  <c:v>1.37460443037975E-2</c:v>
                </c:pt>
                <c:pt idx="1249" formatCode="0">
                  <c:v>1.3844936708860801E-3</c:v>
                </c:pt>
                <c:pt idx="1250" formatCode="0">
                  <c:v>9.1475474683544303E-4</c:v>
                </c:pt>
                <c:pt idx="1251" formatCode="0">
                  <c:v>9.1475474683544303E-4</c:v>
                </c:pt>
                <c:pt idx="1252" formatCode="0">
                  <c:v>9.1475474683544303E-4</c:v>
                </c:pt>
                <c:pt idx="1253" formatCode="0">
                  <c:v>9.1475474683544303E-4</c:v>
                </c:pt>
                <c:pt idx="1254" formatCode="0">
                  <c:v>5.6863132911392405E-4</c:v>
                </c:pt>
                <c:pt idx="1255" formatCode="0">
                  <c:v>6.9224683544303798E-4</c:v>
                </c:pt>
                <c:pt idx="1256" formatCode="0">
                  <c:v>3.7084651898734201E-4</c:v>
                </c:pt>
                <c:pt idx="1257" formatCode="0">
                  <c:v>3.7084651898734201E-4</c:v>
                </c:pt>
                <c:pt idx="1258" formatCode="0">
                  <c:v>3.7084651898734201E-4</c:v>
                </c:pt>
                <c:pt idx="1259" formatCode="0">
                  <c:v>3.7084651898734201E-4</c:v>
                </c:pt>
                <c:pt idx="1260" formatCode="0">
                  <c:v>3.7084651898734201E-4</c:v>
                </c:pt>
                <c:pt idx="1261" formatCode="0">
                  <c:v>3.4612341772151899E-4</c:v>
                </c:pt>
                <c:pt idx="1262" formatCode="0">
                  <c:v>2.9667721518987299E-4</c:v>
                </c:pt>
                <c:pt idx="1263" formatCode="0">
                  <c:v>1.7306170886075901E-4</c:v>
                </c:pt>
                <c:pt idx="1264" formatCode="0">
                  <c:v>2.9667721518987299E-4</c:v>
                </c:pt>
                <c:pt idx="1265" formatCode="0">
                  <c:v>2.9667721518987299E-4</c:v>
                </c:pt>
                <c:pt idx="1266" formatCode="0">
                  <c:v>2.9667721518987299E-4</c:v>
                </c:pt>
                <c:pt idx="1267" formatCode="0">
                  <c:v>2.71954113924051E-4</c:v>
                </c:pt>
                <c:pt idx="1268" formatCode="0">
                  <c:v>2.4723101265822797E-4</c:v>
                </c:pt>
                <c:pt idx="1269" formatCode="0">
                  <c:v>2.4723101265822797E-4</c:v>
                </c:pt>
                <c:pt idx="1270" formatCode="0">
                  <c:v>2.71954113924051E-4</c:v>
                </c:pt>
                <c:pt idx="1271" formatCode="0">
                  <c:v>2.71954113924051E-4</c:v>
                </c:pt>
                <c:pt idx="1272" formatCode="0">
                  <c:v>1.2361550632911399E-4</c:v>
                </c:pt>
                <c:pt idx="1273" formatCode="0">
                  <c:v>1.4833860759493701E-4</c:v>
                </c:pt>
                <c:pt idx="1274" formatCode="0">
                  <c:v>1.2361550632911399E-4</c:v>
                </c:pt>
                <c:pt idx="1275" formatCode="0">
                  <c:v>6.6752373417721495E-4</c:v>
                </c:pt>
                <c:pt idx="1276" formatCode="0">
                  <c:v>6.9224683544303798E-4</c:v>
                </c:pt>
                <c:pt idx="1277" formatCode="0">
                  <c:v>7.16969936708861E-4</c:v>
                </c:pt>
                <c:pt idx="1278" formatCode="0">
                  <c:v>7.16969936708861E-4</c:v>
                </c:pt>
                <c:pt idx="1279" formatCode="0">
                  <c:v>1.31032436708861E-3</c:v>
                </c:pt>
                <c:pt idx="1280" formatCode="0">
                  <c:v>1.31032436708861E-3</c:v>
                </c:pt>
                <c:pt idx="1281" formatCode="0">
                  <c:v>1.2608781645569601E-3</c:v>
                </c:pt>
                <c:pt idx="1282" formatCode="0">
                  <c:v>1.2608781645569601E-3</c:v>
                </c:pt>
                <c:pt idx="1283" formatCode="0">
                  <c:v>7.16969936708861E-4</c:v>
                </c:pt>
                <c:pt idx="1284" formatCode="0">
                  <c:v>8.4058544303797504E-4</c:v>
                </c:pt>
                <c:pt idx="1285" formatCode="0">
                  <c:v>1.01364715189873E-3</c:v>
                </c:pt>
                <c:pt idx="1286" formatCode="0">
                  <c:v>1.01364715189873E-3</c:v>
                </c:pt>
                <c:pt idx="1287" formatCode="0">
                  <c:v>4.2029272151898698E-4</c:v>
                </c:pt>
                <c:pt idx="1288" formatCode="0">
                  <c:v>9.1475474683544303E-4</c:v>
                </c:pt>
                <c:pt idx="1289" formatCode="0">
                  <c:v>9.1475474683544303E-4</c:v>
                </c:pt>
                <c:pt idx="1290" formatCode="0">
                  <c:v>9.1475474683544303E-4</c:v>
                </c:pt>
                <c:pt idx="1291" formatCode="0">
                  <c:v>2.8184335443037999E-3</c:v>
                </c:pt>
                <c:pt idx="1292" formatCode="0">
                  <c:v>3.23872626582278E-3</c:v>
                </c:pt>
                <c:pt idx="1293" formatCode="0">
                  <c:v>3.1151107594936701E-3</c:v>
                </c:pt>
                <c:pt idx="1294" formatCode="0">
                  <c:v>3.7826344936708902E-3</c:v>
                </c:pt>
                <c:pt idx="1295" formatCode="0">
                  <c:v>3.7826344936708902E-3</c:v>
                </c:pt>
                <c:pt idx="1296" formatCode="0">
                  <c:v>3.2634493670886098E-3</c:v>
                </c:pt>
                <c:pt idx="1297" formatCode="0">
                  <c:v>3.2881724683544301E-3</c:v>
                </c:pt>
                <c:pt idx="1298" formatCode="0">
                  <c:v>3.8568037974683498E-3</c:v>
                </c:pt>
                <c:pt idx="1299" formatCode="0">
                  <c:v>1.9778481012658199E-3</c:v>
                </c:pt>
                <c:pt idx="1300" formatCode="0">
                  <c:v>2.1756329113924002E-3</c:v>
                </c:pt>
                <c:pt idx="1301" formatCode="0">
                  <c:v>2.12618670886076E-3</c:v>
                </c:pt>
                <c:pt idx="1302" formatCode="0">
                  <c:v>1.6811708860759501E-3</c:v>
                </c:pt>
                <c:pt idx="1303" formatCode="0">
                  <c:v>1.65644778481013E-3</c:v>
                </c:pt>
                <c:pt idx="1304" formatCode="0">
                  <c:v>1.65644778481013E-3</c:v>
                </c:pt>
                <c:pt idx="1305" formatCode="0">
                  <c:v>1.65644778481013E-3</c:v>
                </c:pt>
                <c:pt idx="1306" formatCode="0">
                  <c:v>1.5575553797468401E-3</c:v>
                </c:pt>
                <c:pt idx="1307" formatCode="0">
                  <c:v>6.2796677215189896E-3</c:v>
                </c:pt>
                <c:pt idx="1308" formatCode="0">
                  <c:v>5.5379746835443003E-3</c:v>
                </c:pt>
                <c:pt idx="1309" formatCode="0">
                  <c:v>5.5379746835443003E-3</c:v>
                </c:pt>
                <c:pt idx="1310" formatCode="0">
                  <c:v>5.2907436708860799E-3</c:v>
                </c:pt>
                <c:pt idx="1311" formatCode="0">
                  <c:v>5.2907436708860799E-3</c:v>
                </c:pt>
                <c:pt idx="1312" formatCode="0">
                  <c:v>5.3154667721519002E-3</c:v>
                </c:pt>
                <c:pt idx="1313" formatCode="0">
                  <c:v>5.3154667721519002E-3</c:v>
                </c:pt>
                <c:pt idx="1314" formatCode="0">
                  <c:v>4.8704509493670903E-3</c:v>
                </c:pt>
                <c:pt idx="1315" formatCode="0">
                  <c:v>1.4833860759493701E-4</c:v>
                </c:pt>
                <c:pt idx="1316" formatCode="0">
                  <c:v>1.4833860759493701E-4</c:v>
                </c:pt>
                <c:pt idx="1317" formatCode="0">
                  <c:v>1.4833860759493701E-4</c:v>
                </c:pt>
                <c:pt idx="1318" formatCode="0">
                  <c:v>1.7306170886075901E-4</c:v>
                </c:pt>
                <c:pt idx="1319" formatCode="0">
                  <c:v>1.97784810126582E-4</c:v>
                </c:pt>
                <c:pt idx="1320" formatCode="0">
                  <c:v>2.4723101265822797E-4</c:v>
                </c:pt>
                <c:pt idx="1321" formatCode="0">
                  <c:v>2.4723101265822797E-4</c:v>
                </c:pt>
                <c:pt idx="1322" formatCode="0">
                  <c:v>2.4723101265822797E-4</c:v>
                </c:pt>
                <c:pt idx="1323" formatCode="0">
                  <c:v>2.4723101265822797E-4</c:v>
                </c:pt>
                <c:pt idx="1324" formatCode="0">
                  <c:v>2.4723101265822797E-4</c:v>
                </c:pt>
                <c:pt idx="1325" formatCode="0">
                  <c:v>2.22507911392405E-4</c:v>
                </c:pt>
                <c:pt idx="1326" formatCode="0">
                  <c:v>2.22507911392405E-4</c:v>
                </c:pt>
                <c:pt idx="1327" formatCode="0">
                  <c:v>2.22507911392405E-4</c:v>
                </c:pt>
                <c:pt idx="1328" formatCode="0">
                  <c:v>1.7306170886075901E-4</c:v>
                </c:pt>
                <c:pt idx="1329" formatCode="0">
                  <c:v>1.7306170886075901E-4</c:v>
                </c:pt>
                <c:pt idx="1330" formatCode="0">
                  <c:v>1.7306170886075901E-4</c:v>
                </c:pt>
                <c:pt idx="1331" formatCode="0">
                  <c:v>5.6863132911392405E-4</c:v>
                </c:pt>
                <c:pt idx="1332" formatCode="0">
                  <c:v>2.0025712025316502E-3</c:v>
                </c:pt>
                <c:pt idx="1333" formatCode="0">
                  <c:v>8.0102848101265799E-3</c:v>
                </c:pt>
                <c:pt idx="1334" formatCode="0">
                  <c:v>1.1075949367088601E-2</c:v>
                </c:pt>
                <c:pt idx="1335" formatCode="0">
                  <c:v>1.5921677215189899E-2</c:v>
                </c:pt>
                <c:pt idx="1336" formatCode="0">
                  <c:v>1.8319818037974701E-2</c:v>
                </c:pt>
                <c:pt idx="1337" formatCode="0">
                  <c:v>1.83445411392405E-2</c:v>
                </c:pt>
                <c:pt idx="1338" formatCode="0">
                  <c:v>1.8542325949367101E-2</c:v>
                </c:pt>
                <c:pt idx="1339" formatCode="0">
                  <c:v>1.8270371835443E-2</c:v>
                </c:pt>
                <c:pt idx="1340" formatCode="0">
                  <c:v>1.7157832278481E-2</c:v>
                </c:pt>
                <c:pt idx="1341" formatCode="0">
                  <c:v>1.1174841772151899E-2</c:v>
                </c:pt>
                <c:pt idx="1342" formatCode="0">
                  <c:v>8.1091772151898698E-3</c:v>
                </c:pt>
                <c:pt idx="1343" formatCode="0">
                  <c:v>3.2634493670886098E-3</c:v>
                </c:pt>
                <c:pt idx="1344" formatCode="0">
                  <c:v>1.7306170886075901E-3</c:v>
                </c:pt>
                <c:pt idx="1345" formatCode="0">
                  <c:v>2.0272943037974701E-3</c:v>
                </c:pt>
                <c:pt idx="1346" formatCode="0">
                  <c:v>1.8047863924050599E-3</c:v>
                </c:pt>
                <c:pt idx="1347" formatCode="0">
                  <c:v>1.6811708860759501E-3</c:v>
                </c:pt>
                <c:pt idx="1348" formatCode="0">
                  <c:v>1.35977056962025E-3</c:v>
                </c:pt>
                <c:pt idx="1349" formatCode="0">
                  <c:v>1.35977056962025E-3</c:v>
                </c:pt>
                <c:pt idx="1350" formatCode="0">
                  <c:v>1.35977056962025E-3</c:v>
                </c:pt>
                <c:pt idx="1351" formatCode="0">
                  <c:v>1.35977056962025E-3</c:v>
                </c:pt>
                <c:pt idx="1352" formatCode="0">
                  <c:v>4.6973892405063298E-4</c:v>
                </c:pt>
                <c:pt idx="1353" formatCode="0">
                  <c:v>1.2361550632911399E-4</c:v>
                </c:pt>
                <c:pt idx="1354" formatCode="0">
                  <c:v>1.4833860759493701E-4</c:v>
                </c:pt>
                <c:pt idx="1355" formatCode="0">
                  <c:v>1.4833860759493701E-4</c:v>
                </c:pt>
                <c:pt idx="1356" formatCode="0">
                  <c:v>1.4833860759493701E-4</c:v>
                </c:pt>
                <c:pt idx="1357" formatCode="0">
                  <c:v>1.4833860759493701E-4</c:v>
                </c:pt>
                <c:pt idx="1358" formatCode="0">
                  <c:v>1.2361550632911399E-4</c:v>
                </c:pt>
                <c:pt idx="1359" formatCode="0">
                  <c:v>9.8892405063291693E-5</c:v>
                </c:pt>
                <c:pt idx="1360" formatCode="0">
                  <c:v>9.8892405063291693E-5</c:v>
                </c:pt>
                <c:pt idx="1361" formatCode="0">
                  <c:v>9.8892405063291693E-5</c:v>
                </c:pt>
                <c:pt idx="1362" formatCode="0">
                  <c:v>9.8892405063291693E-5</c:v>
                </c:pt>
                <c:pt idx="1363" formatCode="0">
                  <c:v>9.8892405063291693E-5</c:v>
                </c:pt>
                <c:pt idx="1364" formatCode="0">
                  <c:v>9.8892405063291693E-5</c:v>
                </c:pt>
                <c:pt idx="1365" formatCode="0">
                  <c:v>7.4169303797468302E-5</c:v>
                </c:pt>
                <c:pt idx="1366" formatCode="0">
                  <c:v>7.4169303797468302E-5</c:v>
                </c:pt>
                <c:pt idx="1367" formatCode="0">
                  <c:v>7.4169303797468302E-5</c:v>
                </c:pt>
                <c:pt idx="1368" formatCode="0">
                  <c:v>9.8892405063291693E-5</c:v>
                </c:pt>
                <c:pt idx="1369" formatCode="0">
                  <c:v>1.7306170886075901E-4</c:v>
                </c:pt>
                <c:pt idx="1370" formatCode="0">
                  <c:v>1.7306170886075901E-4</c:v>
                </c:pt>
                <c:pt idx="1371" formatCode="0">
                  <c:v>1.7306170886075901E-4</c:v>
                </c:pt>
                <c:pt idx="1372" formatCode="0">
                  <c:v>1.7306170886075901E-4</c:v>
                </c:pt>
                <c:pt idx="1373" formatCode="0">
                  <c:v>1.7306170886075901E-4</c:v>
                </c:pt>
                <c:pt idx="1374" formatCode="0">
                  <c:v>1.7306170886075901E-4</c:v>
                </c:pt>
                <c:pt idx="1375" formatCode="0">
                  <c:v>2.4723101265822797E-4</c:v>
                </c:pt>
                <c:pt idx="1376" formatCode="0">
                  <c:v>4.1534810126582299E-2</c:v>
                </c:pt>
                <c:pt idx="1377" formatCode="0">
                  <c:v>4.6751384493670903E-2</c:v>
                </c:pt>
                <c:pt idx="1378" formatCode="0">
                  <c:v>4.6825553797468299E-2</c:v>
                </c:pt>
                <c:pt idx="1379" formatCode="0">
                  <c:v>4.6825553797468299E-2</c:v>
                </c:pt>
                <c:pt idx="1380" formatCode="0">
                  <c:v>4.6825553797468299E-2</c:v>
                </c:pt>
                <c:pt idx="1381" formatCode="0">
                  <c:v>4.6850276898734201E-2</c:v>
                </c:pt>
                <c:pt idx="1382" formatCode="0">
                  <c:v>8.3836036392405E-2</c:v>
                </c:pt>
                <c:pt idx="1383" formatCode="0">
                  <c:v>0.106408227848101</c:v>
                </c:pt>
                <c:pt idx="1384" formatCode="0">
                  <c:v>6.5120648734177194E-2</c:v>
                </c:pt>
                <c:pt idx="1385" formatCode="0">
                  <c:v>5.9854628164556903E-2</c:v>
                </c:pt>
                <c:pt idx="1386" formatCode="0">
                  <c:v>5.97804588607595E-2</c:v>
                </c:pt>
                <c:pt idx="1387" formatCode="0">
                  <c:v>5.9805181962025299E-2</c:v>
                </c:pt>
                <c:pt idx="1388" formatCode="0">
                  <c:v>5.9805181962025299E-2</c:v>
                </c:pt>
                <c:pt idx="1389" formatCode="0">
                  <c:v>5.9805181962025299E-2</c:v>
                </c:pt>
                <c:pt idx="1390" formatCode="0">
                  <c:v>2.3561115506329101E-2</c:v>
                </c:pt>
                <c:pt idx="1391" formatCode="0">
                  <c:v>9.3947784810126595E-4</c:v>
                </c:pt>
                <c:pt idx="1392" formatCode="0">
                  <c:v>9.3947784810126595E-4</c:v>
                </c:pt>
                <c:pt idx="1393" formatCode="0">
                  <c:v>8.4800237341772101E-3</c:v>
                </c:pt>
                <c:pt idx="1394" formatCode="0">
                  <c:v>8.4800237341772101E-3</c:v>
                </c:pt>
                <c:pt idx="1395" formatCode="0">
                  <c:v>8.4553006329113906E-3</c:v>
                </c:pt>
                <c:pt idx="1396" formatCode="0">
                  <c:v>8.4553006329113906E-3</c:v>
                </c:pt>
                <c:pt idx="1397" formatCode="0">
                  <c:v>8.4553006329113906E-3</c:v>
                </c:pt>
                <c:pt idx="1398" formatCode="0">
                  <c:v>7.7383306962025304E-3</c:v>
                </c:pt>
                <c:pt idx="1399" formatCode="0">
                  <c:v>7.7383306962025304E-3</c:v>
                </c:pt>
                <c:pt idx="1400" formatCode="0">
                  <c:v>7.7630537974683498E-3</c:v>
                </c:pt>
                <c:pt idx="1401" formatCode="0">
                  <c:v>2.22507911392405E-4</c:v>
                </c:pt>
                <c:pt idx="1402" formatCode="0">
                  <c:v>2.22507911392405E-4</c:v>
                </c:pt>
                <c:pt idx="1403" formatCode="0">
                  <c:v>2.22507911392405E-4</c:v>
                </c:pt>
                <c:pt idx="1404" formatCode="0">
                  <c:v>2.22507911392405E-4</c:v>
                </c:pt>
                <c:pt idx="1405" formatCode="0">
                  <c:v>2.22507911392405E-4</c:v>
                </c:pt>
                <c:pt idx="1406" formatCode="0">
                  <c:v>2.22507911392405E-4</c:v>
                </c:pt>
                <c:pt idx="1407" formatCode="0">
                  <c:v>2.22507911392405E-4</c:v>
                </c:pt>
                <c:pt idx="1408" formatCode="0">
                  <c:v>1.97784810126582E-4</c:v>
                </c:pt>
                <c:pt idx="1409" formatCode="0">
                  <c:v>1.97784810126582E-4</c:v>
                </c:pt>
                <c:pt idx="1410" formatCode="0">
                  <c:v>1.97784810126582E-4</c:v>
                </c:pt>
                <c:pt idx="1411" formatCode="0">
                  <c:v>1.97784810126582E-4</c:v>
                </c:pt>
                <c:pt idx="1412" formatCode="0">
                  <c:v>1.97784810126582E-4</c:v>
                </c:pt>
                <c:pt idx="1413" formatCode="0">
                  <c:v>1.97784810126582E-4</c:v>
                </c:pt>
                <c:pt idx="1414" formatCode="0">
                  <c:v>1.97784810126582E-4</c:v>
                </c:pt>
                <c:pt idx="1415" formatCode="0">
                  <c:v>1.97784810126582E-4</c:v>
                </c:pt>
                <c:pt idx="1416" formatCode="0">
                  <c:v>1.97784810126582E-4</c:v>
                </c:pt>
                <c:pt idx="1417" formatCode="0">
                  <c:v>1.97784810126582E-4</c:v>
                </c:pt>
                <c:pt idx="1418" formatCode="0">
                  <c:v>1.97784810126582E-4</c:v>
                </c:pt>
                <c:pt idx="1419" formatCode="0">
                  <c:v>8.9003164556962001E-4</c:v>
                </c:pt>
                <c:pt idx="1420" formatCode="0">
                  <c:v>8.9003164556962001E-4</c:v>
                </c:pt>
                <c:pt idx="1421" formatCode="0">
                  <c:v>8.9003164556962001E-4</c:v>
                </c:pt>
                <c:pt idx="1422" formatCode="0">
                  <c:v>8.9003164556962001E-4</c:v>
                </c:pt>
                <c:pt idx="1423" formatCode="0">
                  <c:v>8.9003164556962001E-4</c:v>
                </c:pt>
                <c:pt idx="1424" formatCode="0">
                  <c:v>1.60700158227848E-3</c:v>
                </c:pt>
                <c:pt idx="1425" formatCode="0">
                  <c:v>2.1756329113924002E-3</c:v>
                </c:pt>
                <c:pt idx="1426" formatCode="0">
                  <c:v>2.1756329113924002E-3</c:v>
                </c:pt>
                <c:pt idx="1427" formatCode="0">
                  <c:v>1.48338607594937E-3</c:v>
                </c:pt>
                <c:pt idx="1428" formatCode="0">
                  <c:v>1.48338607594937E-3</c:v>
                </c:pt>
                <c:pt idx="1429" formatCode="0">
                  <c:v>1.48338607594937E-3</c:v>
                </c:pt>
                <c:pt idx="1430" formatCode="0">
                  <c:v>1.48338607594937E-3</c:v>
                </c:pt>
                <c:pt idx="1431" formatCode="0">
                  <c:v>1.48338607594937E-3</c:v>
                </c:pt>
                <c:pt idx="1432" formatCode="0">
                  <c:v>3.5354034810126602E-3</c:v>
                </c:pt>
                <c:pt idx="1433" formatCode="0">
                  <c:v>1.3622428797468399E-2</c:v>
                </c:pt>
                <c:pt idx="1434" formatCode="0">
                  <c:v>1.3968552215189899E-2</c:v>
                </c:pt>
                <c:pt idx="1435" formatCode="0">
                  <c:v>1.4240506329113899E-2</c:v>
                </c:pt>
                <c:pt idx="1436" formatCode="0">
                  <c:v>1.4289952531645601E-2</c:v>
                </c:pt>
                <c:pt idx="1437" formatCode="0">
                  <c:v>1.42652294303797E-2</c:v>
                </c:pt>
                <c:pt idx="1438" formatCode="0">
                  <c:v>1.42652294303797E-2</c:v>
                </c:pt>
                <c:pt idx="1439" formatCode="0">
                  <c:v>1.42652294303797E-2</c:v>
                </c:pt>
                <c:pt idx="1440" formatCode="0">
                  <c:v>1.1520965189873399E-2</c:v>
                </c:pt>
                <c:pt idx="1441" formatCode="0">
                  <c:v>8.6530854430379698E-4</c:v>
                </c:pt>
                <c:pt idx="1442" formatCode="0">
                  <c:v>5.19185126582278E-4</c:v>
                </c:pt>
                <c:pt idx="1443" formatCode="0">
                  <c:v>3.4612341772151899E-4</c:v>
                </c:pt>
                <c:pt idx="1444" formatCode="0">
                  <c:v>2.71954113924051E-4</c:v>
                </c:pt>
                <c:pt idx="1445" formatCode="0">
                  <c:v>4.6973892405063298E-4</c:v>
                </c:pt>
                <c:pt idx="1446" formatCode="0">
                  <c:v>4.6973892405063298E-4</c:v>
                </c:pt>
                <c:pt idx="1447" formatCode="0">
                  <c:v>7.6641613924050597E-4</c:v>
                </c:pt>
                <c:pt idx="1448" formatCode="0">
                  <c:v>7.4169303797468305E-4</c:v>
                </c:pt>
                <c:pt idx="1449" formatCode="0">
                  <c:v>7.4169303797468305E-4</c:v>
                </c:pt>
                <c:pt idx="1450" formatCode="0">
                  <c:v>7.16969936708861E-4</c:v>
                </c:pt>
                <c:pt idx="1451" formatCode="0">
                  <c:v>5.9335443037974696E-4</c:v>
                </c:pt>
                <c:pt idx="1452" formatCode="0">
                  <c:v>9.1475474683544303E-4</c:v>
                </c:pt>
                <c:pt idx="1453" formatCode="0">
                  <c:v>7.4169303797468305E-4</c:v>
                </c:pt>
                <c:pt idx="1454" formatCode="0">
                  <c:v>7.9113924050632899E-4</c:v>
                </c:pt>
                <c:pt idx="1455" formatCode="0">
                  <c:v>6.3785601265822804E-3</c:v>
                </c:pt>
                <c:pt idx="1456" formatCode="0">
                  <c:v>8.2575158227848108E-3</c:v>
                </c:pt>
                <c:pt idx="1457" formatCode="0">
                  <c:v>8.2327927215189896E-3</c:v>
                </c:pt>
                <c:pt idx="1458" formatCode="0">
                  <c:v>8.2575158227848108E-3</c:v>
                </c:pt>
                <c:pt idx="1459" formatCode="0">
                  <c:v>8.2575158227848108E-3</c:v>
                </c:pt>
                <c:pt idx="1460" formatCode="0">
                  <c:v>7.9608386075949392E-3</c:v>
                </c:pt>
                <c:pt idx="1461" formatCode="0">
                  <c:v>7.9361155063291094E-3</c:v>
                </c:pt>
                <c:pt idx="1462" formatCode="0">
                  <c:v>7.8866693037974705E-3</c:v>
                </c:pt>
                <c:pt idx="1463" formatCode="0">
                  <c:v>2.0025712025316402E-3</c:v>
                </c:pt>
                <c:pt idx="1464" formatCode="0">
                  <c:v>2.22507911392405E-4</c:v>
                </c:pt>
                <c:pt idx="1465" formatCode="0">
                  <c:v>2.22507911392405E-4</c:v>
                </c:pt>
                <c:pt idx="1466" formatCode="0">
                  <c:v>2.22507911392405E-4</c:v>
                </c:pt>
                <c:pt idx="1467" formatCode="0">
                  <c:v>2.4723101265822797E-4</c:v>
                </c:pt>
                <c:pt idx="1468" formatCode="0">
                  <c:v>2.4723101265822797E-4</c:v>
                </c:pt>
                <c:pt idx="1469" formatCode="0">
                  <c:v>5.4390822784810102E-4</c:v>
                </c:pt>
                <c:pt idx="1470" formatCode="0">
                  <c:v>5.4390822784810102E-4</c:v>
                </c:pt>
                <c:pt idx="1471" formatCode="0">
                  <c:v>5.4390822784810102E-4</c:v>
                </c:pt>
                <c:pt idx="1472" formatCode="0">
                  <c:v>4.9446202531645595E-4</c:v>
                </c:pt>
                <c:pt idx="1473" formatCode="0">
                  <c:v>1.5822784810126599E-3</c:v>
                </c:pt>
                <c:pt idx="1474" formatCode="0">
                  <c:v>1.5822784810126599E-3</c:v>
                </c:pt>
                <c:pt idx="1475" formatCode="0">
                  <c:v>1.5822784810126599E-3</c:v>
                </c:pt>
                <c:pt idx="1476" formatCode="0">
                  <c:v>1.5822784810126599E-3</c:v>
                </c:pt>
                <c:pt idx="1477" formatCode="0">
                  <c:v>2.4475870253164501E-3</c:v>
                </c:pt>
                <c:pt idx="1478" formatCode="0">
                  <c:v>2.6206487341772101E-3</c:v>
                </c:pt>
                <c:pt idx="1479" formatCode="0">
                  <c:v>2.6206487341772101E-3</c:v>
                </c:pt>
                <c:pt idx="1480" formatCode="0">
                  <c:v>2.54647943037975E-3</c:v>
                </c:pt>
                <c:pt idx="1481" formatCode="0">
                  <c:v>1.48338607594937E-3</c:v>
                </c:pt>
                <c:pt idx="1482" formatCode="0">
                  <c:v>1.48338607594937E-3</c:v>
                </c:pt>
                <c:pt idx="1483" formatCode="0">
                  <c:v>1.48338607594937E-3</c:v>
                </c:pt>
                <c:pt idx="1484" formatCode="0">
                  <c:v>1.48338607594937E-3</c:v>
                </c:pt>
                <c:pt idx="1485" formatCode="0">
                  <c:v>3.4612341772151899E-4</c:v>
                </c:pt>
                <c:pt idx="1486" formatCode="0">
                  <c:v>3.2140031645569602E-4</c:v>
                </c:pt>
                <c:pt idx="1487" formatCode="0">
                  <c:v>7.16969936708861E-4</c:v>
                </c:pt>
                <c:pt idx="1488" formatCode="0">
                  <c:v>1.48338607594937E-3</c:v>
                </c:pt>
                <c:pt idx="1489" formatCode="0">
                  <c:v>1.6317246835442999E-3</c:v>
                </c:pt>
                <c:pt idx="1490" formatCode="0">
                  <c:v>1.8789556962025299E-3</c:v>
                </c:pt>
                <c:pt idx="1491" formatCode="0">
                  <c:v>4.8704509493670903E-3</c:v>
                </c:pt>
                <c:pt idx="1492" formatCode="0">
                  <c:v>4.8704509493670903E-3</c:v>
                </c:pt>
                <c:pt idx="1493" formatCode="0">
                  <c:v>4.91989715189873E-3</c:v>
                </c:pt>
                <c:pt idx="1494" formatCode="0">
                  <c:v>4.9446202531645599E-3</c:v>
                </c:pt>
                <c:pt idx="1495" formatCode="0">
                  <c:v>4.5490506329113898E-3</c:v>
                </c:pt>
                <c:pt idx="1496" formatCode="0">
                  <c:v>3.8073575949367101E-3</c:v>
                </c:pt>
                <c:pt idx="1497" formatCode="0">
                  <c:v>3.7579113924050599E-3</c:v>
                </c:pt>
                <c:pt idx="1498" formatCode="0">
                  <c:v>6.7988528481012604E-3</c:v>
                </c:pt>
                <c:pt idx="1499" formatCode="0">
                  <c:v>7.8866693037974705E-3</c:v>
                </c:pt>
                <c:pt idx="1500" formatCode="0">
                  <c:v>8.3564082278481007E-3</c:v>
                </c:pt>
                <c:pt idx="1501" formatCode="0">
                  <c:v>8.5789161392405E-3</c:v>
                </c:pt>
                <c:pt idx="1502" formatCode="0">
                  <c:v>1.16940268987342E-2</c:v>
                </c:pt>
                <c:pt idx="1503" formatCode="0">
                  <c:v>1.32763053797468E-2</c:v>
                </c:pt>
                <c:pt idx="1504" formatCode="0">
                  <c:v>1.3795490506329101E-2</c:v>
                </c:pt>
                <c:pt idx="1505" formatCode="0">
                  <c:v>1.6564477848101299E-2</c:v>
                </c:pt>
                <c:pt idx="1506" formatCode="0">
                  <c:v>1.33504746835443E-2</c:v>
                </c:pt>
                <c:pt idx="1507" formatCode="0">
                  <c:v>9.2464398734177205E-3</c:v>
                </c:pt>
                <c:pt idx="1508" formatCode="0">
                  <c:v>8.8014240506329097E-3</c:v>
                </c:pt>
                <c:pt idx="1509" formatCode="0">
                  <c:v>8.6778085443037899E-3</c:v>
                </c:pt>
                <c:pt idx="1510" formatCode="0">
                  <c:v>5.5379746835443003E-3</c:v>
                </c:pt>
                <c:pt idx="1511" formatCode="0">
                  <c:v>4.0793117088607604E-3</c:v>
                </c:pt>
                <c:pt idx="1512" formatCode="0">
                  <c:v>3.8073575949367101E-3</c:v>
                </c:pt>
                <c:pt idx="1513" formatCode="0">
                  <c:v>1.01364715189873E-3</c:v>
                </c:pt>
                <c:pt idx="1514" formatCode="0">
                  <c:v>9.8892405063291189E-4</c:v>
                </c:pt>
                <c:pt idx="1515" formatCode="0">
                  <c:v>3.1151107594936701E-3</c:v>
                </c:pt>
                <c:pt idx="1516" formatCode="0">
                  <c:v>3.0903876582278498E-3</c:v>
                </c:pt>
                <c:pt idx="1517" formatCode="0">
                  <c:v>3.4612341772151901E-3</c:v>
                </c:pt>
                <c:pt idx="1518" formatCode="0">
                  <c:v>3.31289556962025E-3</c:v>
                </c:pt>
                <c:pt idx="1519" formatCode="0">
                  <c:v>3.4365110759493698E-3</c:v>
                </c:pt>
                <c:pt idx="1520" formatCode="0">
                  <c:v>3.1645569620253199E-3</c:v>
                </c:pt>
                <c:pt idx="1521" formatCode="0">
                  <c:v>3.1151107594936701E-3</c:v>
                </c:pt>
                <c:pt idx="1522" formatCode="0">
                  <c:v>3.0903876582278498E-3</c:v>
                </c:pt>
                <c:pt idx="1523" formatCode="0">
                  <c:v>1.2114319620253201E-3</c:v>
                </c:pt>
                <c:pt idx="1524" formatCode="0">
                  <c:v>6.4774525316455703E-3</c:v>
                </c:pt>
                <c:pt idx="1525" formatCode="0">
                  <c:v>6.1313291139240503E-3</c:v>
                </c:pt>
                <c:pt idx="1526" formatCode="0">
                  <c:v>8.4553006329113906E-3</c:v>
                </c:pt>
                <c:pt idx="1527" formatCode="0">
                  <c:v>8.1833465189873403E-3</c:v>
                </c:pt>
                <c:pt idx="1528" formatCode="0">
                  <c:v>1.00128560126582E-2</c:v>
                </c:pt>
                <c:pt idx="1529" formatCode="0">
                  <c:v>9.9881329113923993E-3</c:v>
                </c:pt>
                <c:pt idx="1530" formatCode="0">
                  <c:v>9.9634098101265799E-3</c:v>
                </c:pt>
                <c:pt idx="1531" formatCode="0">
                  <c:v>9.9881329113923993E-3</c:v>
                </c:pt>
                <c:pt idx="1532" formatCode="0">
                  <c:v>4.7221123417721502E-3</c:v>
                </c:pt>
                <c:pt idx="1533" formatCode="0">
                  <c:v>5.51325158227848E-3</c:v>
                </c:pt>
                <c:pt idx="1534" formatCode="0">
                  <c:v>3.1892800632911402E-3</c:v>
                </c:pt>
                <c:pt idx="1535" formatCode="0">
                  <c:v>3.2140031645569601E-3</c:v>
                </c:pt>
                <c:pt idx="1536" formatCode="0">
                  <c:v>1.4092167721519E-3</c:v>
                </c:pt>
                <c:pt idx="1537" formatCode="0">
                  <c:v>1.6811708860759501E-3</c:v>
                </c:pt>
                <c:pt idx="1538" formatCode="0">
                  <c:v>1.6811708860759501E-3</c:v>
                </c:pt>
                <c:pt idx="1539" formatCode="0">
                  <c:v>3.2634493670886098E-3</c:v>
                </c:pt>
                <c:pt idx="1540" formatCode="0">
                  <c:v>3.4464003164557E-2</c:v>
                </c:pt>
                <c:pt idx="1541" formatCode="0">
                  <c:v>3.3944818037974701E-2</c:v>
                </c:pt>
                <c:pt idx="1542" formatCode="0">
                  <c:v>3.3944818037974701E-2</c:v>
                </c:pt>
                <c:pt idx="1543" formatCode="0">
                  <c:v>6.60601265822785E-2</c:v>
                </c:pt>
                <c:pt idx="1544" formatCode="0">
                  <c:v>6.7197389240506306E-2</c:v>
                </c:pt>
                <c:pt idx="1545" formatCode="0">
                  <c:v>0.191900712025316</c:v>
                </c:pt>
                <c:pt idx="1546" formatCode="0">
                  <c:v>0.19199960443038</c:v>
                </c:pt>
                <c:pt idx="1547" formatCode="0">
                  <c:v>0.190170094936709</c:v>
                </c:pt>
                <c:pt idx="1548" formatCode="0">
                  <c:v>0.159142602848101</c:v>
                </c:pt>
                <c:pt idx="1549" formatCode="0">
                  <c:v>0.168067642405063</c:v>
                </c:pt>
                <c:pt idx="1550" formatCode="0">
                  <c:v>0.168834058544304</c:v>
                </c:pt>
                <c:pt idx="1551" formatCode="0">
                  <c:v>0.136792919303797</c:v>
                </c:pt>
                <c:pt idx="1552" formatCode="0">
                  <c:v>0.13565565664557</c:v>
                </c:pt>
                <c:pt idx="1553" formatCode="0">
                  <c:v>1.0680379746835399E-2</c:v>
                </c:pt>
                <c:pt idx="1554" formatCode="0">
                  <c:v>1.15456882911392E-2</c:v>
                </c:pt>
                <c:pt idx="1555" formatCode="0">
                  <c:v>1.23121044303797E-2</c:v>
                </c:pt>
                <c:pt idx="1556" formatCode="0">
                  <c:v>1.2139042721519E-2</c:v>
                </c:pt>
                <c:pt idx="1557" formatCode="0">
                  <c:v>1.5773338607594899E-2</c:v>
                </c:pt>
                <c:pt idx="1558" formatCode="0">
                  <c:v>2.1385482594936701E-2</c:v>
                </c:pt>
                <c:pt idx="1559" formatCode="0">
                  <c:v>2.2794699367088601E-2</c:v>
                </c:pt>
                <c:pt idx="1560" formatCode="0">
                  <c:v>2.3758900316455701E-2</c:v>
                </c:pt>
                <c:pt idx="1561" formatCode="0">
                  <c:v>3.6145174050632903E-2</c:v>
                </c:pt>
                <c:pt idx="1562" formatCode="0">
                  <c:v>3.5205696202531597E-2</c:v>
                </c:pt>
                <c:pt idx="1563" formatCode="0">
                  <c:v>3.4587618670886097E-2</c:v>
                </c:pt>
                <c:pt idx="1564" formatCode="0">
                  <c:v>3.4711234177215201E-2</c:v>
                </c:pt>
                <c:pt idx="1565" formatCode="0">
                  <c:v>3.5675435126582299E-2</c:v>
                </c:pt>
                <c:pt idx="1566" formatCode="0">
                  <c:v>2.9568829113924E-2</c:v>
                </c:pt>
                <c:pt idx="1567" formatCode="0">
                  <c:v>3.15961234177215E-2</c:v>
                </c:pt>
                <c:pt idx="1568" formatCode="0">
                  <c:v>3.0631922468354399E-2</c:v>
                </c:pt>
                <c:pt idx="1569" formatCode="0">
                  <c:v>1.8245648734177201E-2</c:v>
                </c:pt>
                <c:pt idx="1570" formatCode="0">
                  <c:v>2.9099090189873399E-2</c:v>
                </c:pt>
                <c:pt idx="1571" formatCode="0">
                  <c:v>6.1857199367088597E-2</c:v>
                </c:pt>
                <c:pt idx="1572" formatCode="0">
                  <c:v>8.5813884493670903E-2</c:v>
                </c:pt>
                <c:pt idx="1573" formatCode="0">
                  <c:v>7.5776305379746806E-2</c:v>
                </c:pt>
                <c:pt idx="1574" formatCode="0">
                  <c:v>7.6147151898734194E-2</c:v>
                </c:pt>
                <c:pt idx="1575" formatCode="0">
                  <c:v>8.0523140822784806E-2</c:v>
                </c:pt>
                <c:pt idx="1576" formatCode="0">
                  <c:v>8.6407238924050597E-2</c:v>
                </c:pt>
                <c:pt idx="1577" formatCode="0">
                  <c:v>8.7346716772151903E-2</c:v>
                </c:pt>
                <c:pt idx="1578" formatCode="0">
                  <c:v>7.6493275316455694E-2</c:v>
                </c:pt>
                <c:pt idx="1579" formatCode="0">
                  <c:v>4.6232199367088597E-2</c:v>
                </c:pt>
                <c:pt idx="1580" formatCode="0">
                  <c:v>2.4475870253164601E-2</c:v>
                </c:pt>
                <c:pt idx="1581" formatCode="0">
                  <c:v>2.4970332278481E-2</c:v>
                </c:pt>
                <c:pt idx="1582" formatCode="0">
                  <c:v>2.4648931962025299E-2</c:v>
                </c:pt>
                <c:pt idx="1583" formatCode="0">
                  <c:v>1.6737539556962E-2</c:v>
                </c:pt>
                <c:pt idx="1584" formatCode="0">
                  <c:v>1.36965981012658E-2</c:v>
                </c:pt>
                <c:pt idx="1585" formatCode="0">
                  <c:v>1.51305379746835E-2</c:v>
                </c:pt>
                <c:pt idx="1586" formatCode="0">
                  <c:v>2.5860363924050601E-2</c:v>
                </c:pt>
                <c:pt idx="1587" formatCode="0">
                  <c:v>2.3833069620253201E-2</c:v>
                </c:pt>
                <c:pt idx="1588" formatCode="0">
                  <c:v>2.1657436708860799E-2</c:v>
                </c:pt>
                <c:pt idx="1589" formatCode="0">
                  <c:v>1.72320015822785E-2</c:v>
                </c:pt>
                <c:pt idx="1590" formatCode="0">
                  <c:v>1.6910601265822799E-2</c:v>
                </c:pt>
                <c:pt idx="1591" formatCode="0">
                  <c:v>1.6910601265822799E-2</c:v>
                </c:pt>
                <c:pt idx="1592" formatCode="0">
                  <c:v>1.41168908227848E-2</c:v>
                </c:pt>
                <c:pt idx="1593" formatCode="0">
                  <c:v>1.41663370253165E-2</c:v>
                </c:pt>
                <c:pt idx="1594" formatCode="0">
                  <c:v>3.7579113924050599E-3</c:v>
                </c:pt>
                <c:pt idx="1595" formatCode="0">
                  <c:v>3.13983386075949E-3</c:v>
                </c:pt>
                <c:pt idx="1596" formatCode="0">
                  <c:v>3.5354034810126602E-3</c:v>
                </c:pt>
                <c:pt idx="1597" formatCode="0">
                  <c:v>3.9309731012658203E-3</c:v>
                </c:pt>
                <c:pt idx="1598" formatCode="0">
                  <c:v>6.5516218354430399E-3</c:v>
                </c:pt>
                <c:pt idx="1599" formatCode="0">
                  <c:v>6.5763449367088602E-3</c:v>
                </c:pt>
                <c:pt idx="1600" formatCode="0">
                  <c:v>6.5268987341772101E-3</c:v>
                </c:pt>
                <c:pt idx="1601" formatCode="0">
                  <c:v>4.1040348101265799E-3</c:v>
                </c:pt>
                <c:pt idx="1602" formatCode="0">
                  <c:v>4.5490506329113898E-3</c:v>
                </c:pt>
                <c:pt idx="1603" formatCode="0">
                  <c:v>9.4936708860759392E-3</c:v>
                </c:pt>
                <c:pt idx="1604" formatCode="0">
                  <c:v>1.0457871835443E-2</c:v>
                </c:pt>
                <c:pt idx="1605" formatCode="0">
                  <c:v>1.3721321202531601E-2</c:v>
                </c:pt>
                <c:pt idx="1606" formatCode="0">
                  <c:v>1.4932753164557E-2</c:v>
                </c:pt>
                <c:pt idx="1607" formatCode="0">
                  <c:v>2.02976661392405E-2</c:v>
                </c:pt>
                <c:pt idx="1608" formatCode="0">
                  <c:v>2.1509098101265799E-2</c:v>
                </c:pt>
                <c:pt idx="1609" formatCode="0">
                  <c:v>2.2226068037974701E-2</c:v>
                </c:pt>
                <c:pt idx="1610" formatCode="0">
                  <c:v>2.1434928797468299E-2</c:v>
                </c:pt>
                <c:pt idx="1611" formatCode="0">
                  <c:v>1.8937895569620201E-2</c:v>
                </c:pt>
                <c:pt idx="1612" formatCode="0">
                  <c:v>1.7825356012658201E-2</c:v>
                </c:pt>
                <c:pt idx="1613" formatCode="0">
                  <c:v>1.51058148734177E-2</c:v>
                </c:pt>
                <c:pt idx="1614" formatCode="0">
                  <c:v>1.2682950949367101E-2</c:v>
                </c:pt>
                <c:pt idx="1615" formatCode="0">
                  <c:v>3.7084651898734201E-2</c:v>
                </c:pt>
                <c:pt idx="1616" formatCode="0">
                  <c:v>4.2276503164556903E-2</c:v>
                </c:pt>
                <c:pt idx="1617" formatCode="0">
                  <c:v>4.1831487341772097E-2</c:v>
                </c:pt>
                <c:pt idx="1618" formatCode="0">
                  <c:v>4.1806764240506299E-2</c:v>
                </c:pt>
                <c:pt idx="1619" formatCode="0">
                  <c:v>3.9383900316455701E-2</c:v>
                </c:pt>
                <c:pt idx="1620" formatCode="0">
                  <c:v>4.0718947784810097E-2</c:v>
                </c:pt>
                <c:pt idx="1621" formatCode="0">
                  <c:v>4.3018196202531597E-2</c:v>
                </c:pt>
                <c:pt idx="1622" formatCode="0">
                  <c:v>4.3957674050632903E-2</c:v>
                </c:pt>
                <c:pt idx="1623" formatCode="0">
                  <c:v>1.7850079113924E-2</c:v>
                </c:pt>
                <c:pt idx="1624" formatCode="0">
                  <c:v>2.8406843354430399E-2</c:v>
                </c:pt>
                <c:pt idx="1625" formatCode="0">
                  <c:v>2.9692444620253201E-2</c:v>
                </c:pt>
                <c:pt idx="1626" formatCode="0">
                  <c:v>3.0013844936708899E-2</c:v>
                </c:pt>
                <c:pt idx="1627" formatCode="0">
                  <c:v>3.0533030063291101E-2</c:v>
                </c:pt>
                <c:pt idx="1628" formatCode="0">
                  <c:v>2.9197982594936701E-2</c:v>
                </c:pt>
                <c:pt idx="1629" formatCode="0">
                  <c:v>2.8258504746835399E-2</c:v>
                </c:pt>
                <c:pt idx="1630" formatCode="0">
                  <c:v>2.9099090189873399E-2</c:v>
                </c:pt>
                <c:pt idx="1631" formatCode="0">
                  <c:v>2.5440071202531601E-2</c:v>
                </c:pt>
                <c:pt idx="1632" formatCode="0">
                  <c:v>9.4442246835443003E-3</c:v>
                </c:pt>
                <c:pt idx="1633" formatCode="0">
                  <c:v>2.2423852848101299E-2</c:v>
                </c:pt>
                <c:pt idx="1634" formatCode="0">
                  <c:v>3.46617879746835E-2</c:v>
                </c:pt>
                <c:pt idx="1635" formatCode="0">
                  <c:v>3.5378757911392403E-2</c:v>
                </c:pt>
                <c:pt idx="1636" formatCode="0">
                  <c:v>3.5032634493670903E-2</c:v>
                </c:pt>
                <c:pt idx="1637" formatCode="0">
                  <c:v>3.3153678797468299E-2</c:v>
                </c:pt>
                <c:pt idx="1638" formatCode="0">
                  <c:v>3.3326740506329097E-2</c:v>
                </c:pt>
                <c:pt idx="1639" formatCode="0">
                  <c:v>3.3326740506329097E-2</c:v>
                </c:pt>
                <c:pt idx="1640" formatCode="0">
                  <c:v>3.2337816455696201E-2</c:v>
                </c:pt>
                <c:pt idx="1641" formatCode="0">
                  <c:v>1.8715387658227799E-2</c:v>
                </c:pt>
                <c:pt idx="1642" formatCode="0">
                  <c:v>8.9250395569620208E-3</c:v>
                </c:pt>
                <c:pt idx="1643" formatCode="0">
                  <c:v>1.7256724683544299E-2</c:v>
                </c:pt>
                <c:pt idx="1644" formatCode="0">
                  <c:v>2.0841574367088601E-2</c:v>
                </c:pt>
                <c:pt idx="1645" formatCode="0">
                  <c:v>2.0940466772151899E-2</c:v>
                </c:pt>
                <c:pt idx="1646" formatCode="0">
                  <c:v>1.7553401898734201E-2</c:v>
                </c:pt>
                <c:pt idx="1647" formatCode="0">
                  <c:v>1.7528678797468299E-2</c:v>
                </c:pt>
                <c:pt idx="1648" formatCode="0">
                  <c:v>1.7553401898734201E-2</c:v>
                </c:pt>
                <c:pt idx="1649" formatCode="0">
                  <c:v>1.7355617088607601E-2</c:v>
                </c:pt>
                <c:pt idx="1650" formatCode="0">
                  <c:v>2.3956685126582299E-2</c:v>
                </c:pt>
                <c:pt idx="1651" formatCode="0">
                  <c:v>1.55261075949367E-2</c:v>
                </c:pt>
                <c:pt idx="1652" formatCode="0">
                  <c:v>1.22379351265823E-2</c:v>
                </c:pt>
                <c:pt idx="1653" formatCode="0">
                  <c:v>1.7182555379746799E-2</c:v>
                </c:pt>
                <c:pt idx="1654" formatCode="0">
                  <c:v>2.0569620253164601E-2</c:v>
                </c:pt>
                <c:pt idx="1655" formatCode="0">
                  <c:v>2.4574762658227799E-2</c:v>
                </c:pt>
                <c:pt idx="1656" formatCode="0">
                  <c:v>2.7220134493670899E-2</c:v>
                </c:pt>
                <c:pt idx="1657" formatCode="0">
                  <c:v>2.6503164556962E-2</c:v>
                </c:pt>
                <c:pt idx="1658" formatCode="0">
                  <c:v>1.7256724683544299E-2</c:v>
                </c:pt>
                <c:pt idx="1659" formatCode="0">
                  <c:v>1.6688093354430399E-2</c:v>
                </c:pt>
                <c:pt idx="1660" formatCode="0">
                  <c:v>1.6317246835443E-2</c:v>
                </c:pt>
                <c:pt idx="1661" formatCode="0">
                  <c:v>1.0828718354430399E-2</c:v>
                </c:pt>
                <c:pt idx="1662" formatCode="0">
                  <c:v>7.46637658227848E-3</c:v>
                </c:pt>
                <c:pt idx="1663" formatCode="0">
                  <c:v>5.4885284810126597E-3</c:v>
                </c:pt>
                <c:pt idx="1664" formatCode="0">
                  <c:v>3.7232990506329097E-2</c:v>
                </c:pt>
                <c:pt idx="1665" formatCode="0">
                  <c:v>3.8642207278481E-2</c:v>
                </c:pt>
                <c:pt idx="1666" formatCode="0">
                  <c:v>3.8543314873417701E-2</c:v>
                </c:pt>
                <c:pt idx="1667" formatCode="0">
                  <c:v>9.3033030063291097E-2</c:v>
                </c:pt>
                <c:pt idx="1668" formatCode="0">
                  <c:v>9.3057753164556903E-2</c:v>
                </c:pt>
                <c:pt idx="1669" formatCode="0">
                  <c:v>9.3082476265822806E-2</c:v>
                </c:pt>
                <c:pt idx="1670" formatCode="0">
                  <c:v>9.3082476265822695E-2</c:v>
                </c:pt>
                <c:pt idx="1671" formatCode="0">
                  <c:v>9.4021954113924E-2</c:v>
                </c:pt>
                <c:pt idx="1672" formatCode="0">
                  <c:v>6.0546875E-2</c:v>
                </c:pt>
                <c:pt idx="1673" formatCode="0">
                  <c:v>6.0868275316455701E-2</c:v>
                </c:pt>
                <c:pt idx="1674" formatCode="0">
                  <c:v>6.1461629746835403E-2</c:v>
                </c:pt>
                <c:pt idx="1675" formatCode="0">
                  <c:v>6.9966376582278498E-3</c:v>
                </c:pt>
                <c:pt idx="1676" formatCode="0">
                  <c:v>1.03589794303797E-2</c:v>
                </c:pt>
                <c:pt idx="1677" formatCode="0">
                  <c:v>1.1026503164557E-2</c:v>
                </c:pt>
                <c:pt idx="1678" formatCode="0">
                  <c:v>1.1941257911392399E-2</c:v>
                </c:pt>
                <c:pt idx="1679" formatCode="0">
                  <c:v>1.1001780063291101E-2</c:v>
                </c:pt>
                <c:pt idx="1680" formatCode="0">
                  <c:v>1.1249011075949399E-2</c:v>
                </c:pt>
                <c:pt idx="1681" formatCode="0">
                  <c:v>1.02600870253165E-2</c:v>
                </c:pt>
                <c:pt idx="1682" formatCode="0">
                  <c:v>9.9139636075949306E-3</c:v>
                </c:pt>
                <c:pt idx="1683" formatCode="0">
                  <c:v>9.9139636075949306E-3</c:v>
                </c:pt>
                <c:pt idx="1684" formatCode="0">
                  <c:v>6.7494066455696198E-3</c:v>
                </c:pt>
                <c:pt idx="1685" formatCode="0">
                  <c:v>1.0482594936708899E-2</c:v>
                </c:pt>
                <c:pt idx="1686" formatCode="0">
                  <c:v>1.6193631329113899E-2</c:v>
                </c:pt>
                <c:pt idx="1687" formatCode="0">
                  <c:v>1.4215783227848101E-2</c:v>
                </c:pt>
                <c:pt idx="1688" formatCode="0">
                  <c:v>1.3053797468354399E-2</c:v>
                </c:pt>
                <c:pt idx="1689" formatCode="0">
                  <c:v>1.23121044303797E-2</c:v>
                </c:pt>
                <c:pt idx="1690" formatCode="0">
                  <c:v>2.5118670886075899E-2</c:v>
                </c:pt>
                <c:pt idx="1691" formatCode="0">
                  <c:v>2.4673655063291101E-2</c:v>
                </c:pt>
                <c:pt idx="1692" formatCode="0">
                  <c:v>3.1571400316455701E-2</c:v>
                </c:pt>
                <c:pt idx="1693" formatCode="0">
                  <c:v>3.1645569620253201E-2</c:v>
                </c:pt>
                <c:pt idx="1694" formatCode="0">
                  <c:v>2.5019778481012701E-2</c:v>
                </c:pt>
                <c:pt idx="1695" formatCode="0">
                  <c:v>2.5959256329113899E-2</c:v>
                </c:pt>
                <c:pt idx="1696" formatCode="0">
                  <c:v>2.6824564873417701E-2</c:v>
                </c:pt>
                <c:pt idx="1697" formatCode="0">
                  <c:v>3.36975870253165E-2</c:v>
                </c:pt>
                <c:pt idx="1698" formatCode="0">
                  <c:v>2.2621637658227799E-2</c:v>
                </c:pt>
                <c:pt idx="1699" formatCode="0">
                  <c:v>2.3536392405063299E-2</c:v>
                </c:pt>
                <c:pt idx="1700" formatCode="0">
                  <c:v>1.6786985759493701E-2</c:v>
                </c:pt>
                <c:pt idx="1701" formatCode="0">
                  <c:v>1.2336827531645601E-2</c:v>
                </c:pt>
                <c:pt idx="1702" formatCode="0">
                  <c:v>1.24851661392405E-2</c:v>
                </c:pt>
                <c:pt idx="1703" formatCode="0">
                  <c:v>1.1916534810126601E-2</c:v>
                </c:pt>
                <c:pt idx="1704" formatCode="0">
                  <c:v>1.10512262658228E-2</c:v>
                </c:pt>
                <c:pt idx="1705" formatCode="0">
                  <c:v>4.8210047468354401E-3</c:v>
                </c:pt>
                <c:pt idx="1706" formatCode="0">
                  <c:v>3.8568037974683498E-3</c:v>
                </c:pt>
                <c:pt idx="1707" formatCode="0">
                  <c:v>3.9309731012658203E-3</c:v>
                </c:pt>
                <c:pt idx="1708" formatCode="0">
                  <c:v>3.5848496835442999E-3</c:v>
                </c:pt>
                <c:pt idx="1709" formatCode="0">
                  <c:v>3.73318829113924E-3</c:v>
                </c:pt>
                <c:pt idx="1710" formatCode="0">
                  <c:v>4.9446202531645599E-3</c:v>
                </c:pt>
                <c:pt idx="1711" formatCode="0">
                  <c:v>4.5984968354430399E-3</c:v>
                </c:pt>
                <c:pt idx="1712" formatCode="0">
                  <c:v>4.5984968354430399E-3</c:v>
                </c:pt>
                <c:pt idx="1713" formatCode="0">
                  <c:v>5.1424050632911398E-3</c:v>
                </c:pt>
                <c:pt idx="1714" formatCode="0">
                  <c:v>9.6914556962025295E-3</c:v>
                </c:pt>
                <c:pt idx="1715" formatCode="0">
                  <c:v>1.2188488924050601E-2</c:v>
                </c:pt>
                <c:pt idx="1716" formatCode="0">
                  <c:v>1.2188488924050601E-2</c:v>
                </c:pt>
              </c:numCache>
            </c:numRef>
          </c:val>
          <c:smooth val="0"/>
        </c:ser>
        <c:ser>
          <c:idx val="3"/>
          <c:order val="3"/>
          <c:tx>
            <c:strRef>
              <c:f>'Ariel &amp; Galen Nano talking'!$I$2</c:f>
              <c:strCache>
                <c:ptCount val="1"/>
                <c:pt idx="0">
                  <c:v>Product Explanation</c:v>
                </c:pt>
              </c:strCache>
            </c:strRef>
          </c:tx>
          <c:spPr>
            <a:ln w="12700"/>
          </c:spPr>
          <c:marker>
            <c:symbol val="none"/>
          </c:marker>
          <c:cat>
            <c:numRef>
              <c:f>'Ariel &amp; Galen Nano talking'!$A$3:$A$1719</c:f>
              <c:numCache>
                <c:formatCode>m/d/yy</c:formatCode>
                <c:ptCount val="1717"/>
                <c:pt idx="0">
                  <c:v>40179</c:v>
                </c:pt>
                <c:pt idx="1">
                  <c:v>40180</c:v>
                </c:pt>
                <c:pt idx="2">
                  <c:v>40181</c:v>
                </c:pt>
                <c:pt idx="3">
                  <c:v>40182</c:v>
                </c:pt>
                <c:pt idx="4">
                  <c:v>40183</c:v>
                </c:pt>
                <c:pt idx="5">
                  <c:v>40184</c:v>
                </c:pt>
                <c:pt idx="6">
                  <c:v>40185</c:v>
                </c:pt>
                <c:pt idx="7">
                  <c:v>40186</c:v>
                </c:pt>
                <c:pt idx="8">
                  <c:v>40187</c:v>
                </c:pt>
                <c:pt idx="9">
                  <c:v>40188</c:v>
                </c:pt>
                <c:pt idx="10">
                  <c:v>40189</c:v>
                </c:pt>
                <c:pt idx="11">
                  <c:v>40190</c:v>
                </c:pt>
                <c:pt idx="12">
                  <c:v>40191</c:v>
                </c:pt>
                <c:pt idx="13">
                  <c:v>40192</c:v>
                </c:pt>
                <c:pt idx="14">
                  <c:v>40193</c:v>
                </c:pt>
                <c:pt idx="15">
                  <c:v>40194</c:v>
                </c:pt>
                <c:pt idx="16">
                  <c:v>40195</c:v>
                </c:pt>
                <c:pt idx="17">
                  <c:v>40196</c:v>
                </c:pt>
                <c:pt idx="18">
                  <c:v>40197</c:v>
                </c:pt>
                <c:pt idx="19">
                  <c:v>40198</c:v>
                </c:pt>
                <c:pt idx="20">
                  <c:v>40199</c:v>
                </c:pt>
                <c:pt idx="21">
                  <c:v>40200</c:v>
                </c:pt>
                <c:pt idx="22">
                  <c:v>40201</c:v>
                </c:pt>
                <c:pt idx="23">
                  <c:v>40202</c:v>
                </c:pt>
                <c:pt idx="24">
                  <c:v>40203</c:v>
                </c:pt>
                <c:pt idx="25">
                  <c:v>40204</c:v>
                </c:pt>
                <c:pt idx="26">
                  <c:v>40205</c:v>
                </c:pt>
                <c:pt idx="27">
                  <c:v>40206</c:v>
                </c:pt>
                <c:pt idx="28">
                  <c:v>40207</c:v>
                </c:pt>
                <c:pt idx="29">
                  <c:v>40208</c:v>
                </c:pt>
                <c:pt idx="30">
                  <c:v>40209</c:v>
                </c:pt>
                <c:pt idx="31">
                  <c:v>40210</c:v>
                </c:pt>
                <c:pt idx="32">
                  <c:v>40211</c:v>
                </c:pt>
                <c:pt idx="33">
                  <c:v>40212</c:v>
                </c:pt>
                <c:pt idx="34">
                  <c:v>40213</c:v>
                </c:pt>
                <c:pt idx="35">
                  <c:v>40214</c:v>
                </c:pt>
                <c:pt idx="36">
                  <c:v>40215</c:v>
                </c:pt>
                <c:pt idx="37">
                  <c:v>40216</c:v>
                </c:pt>
                <c:pt idx="38">
                  <c:v>40217</c:v>
                </c:pt>
                <c:pt idx="39">
                  <c:v>40218</c:v>
                </c:pt>
                <c:pt idx="40">
                  <c:v>40219</c:v>
                </c:pt>
                <c:pt idx="41">
                  <c:v>40220</c:v>
                </c:pt>
                <c:pt idx="42">
                  <c:v>40221</c:v>
                </c:pt>
                <c:pt idx="43">
                  <c:v>40222</c:v>
                </c:pt>
                <c:pt idx="44">
                  <c:v>40223</c:v>
                </c:pt>
                <c:pt idx="45">
                  <c:v>40224</c:v>
                </c:pt>
                <c:pt idx="46">
                  <c:v>40225</c:v>
                </c:pt>
                <c:pt idx="47">
                  <c:v>40226</c:v>
                </c:pt>
                <c:pt idx="48">
                  <c:v>40227</c:v>
                </c:pt>
                <c:pt idx="49">
                  <c:v>40228</c:v>
                </c:pt>
                <c:pt idx="50">
                  <c:v>40229</c:v>
                </c:pt>
                <c:pt idx="51">
                  <c:v>40230</c:v>
                </c:pt>
                <c:pt idx="52">
                  <c:v>40231</c:v>
                </c:pt>
                <c:pt idx="53">
                  <c:v>40232</c:v>
                </c:pt>
                <c:pt idx="54">
                  <c:v>40233</c:v>
                </c:pt>
                <c:pt idx="55">
                  <c:v>40234</c:v>
                </c:pt>
                <c:pt idx="56">
                  <c:v>40235</c:v>
                </c:pt>
                <c:pt idx="57">
                  <c:v>40236</c:v>
                </c:pt>
                <c:pt idx="58">
                  <c:v>40237</c:v>
                </c:pt>
                <c:pt idx="59">
                  <c:v>40238</c:v>
                </c:pt>
                <c:pt idx="60">
                  <c:v>40239</c:v>
                </c:pt>
                <c:pt idx="61">
                  <c:v>40240</c:v>
                </c:pt>
                <c:pt idx="62">
                  <c:v>40241</c:v>
                </c:pt>
                <c:pt idx="63">
                  <c:v>40242</c:v>
                </c:pt>
                <c:pt idx="64">
                  <c:v>40243</c:v>
                </c:pt>
                <c:pt idx="65">
                  <c:v>40244</c:v>
                </c:pt>
                <c:pt idx="66">
                  <c:v>40245</c:v>
                </c:pt>
                <c:pt idx="67">
                  <c:v>40246</c:v>
                </c:pt>
                <c:pt idx="68">
                  <c:v>40247</c:v>
                </c:pt>
                <c:pt idx="69">
                  <c:v>40248</c:v>
                </c:pt>
                <c:pt idx="70">
                  <c:v>40249</c:v>
                </c:pt>
                <c:pt idx="71">
                  <c:v>40250</c:v>
                </c:pt>
                <c:pt idx="72">
                  <c:v>40251</c:v>
                </c:pt>
                <c:pt idx="73">
                  <c:v>40252</c:v>
                </c:pt>
                <c:pt idx="74">
                  <c:v>40253</c:v>
                </c:pt>
                <c:pt idx="75">
                  <c:v>40254</c:v>
                </c:pt>
                <c:pt idx="76">
                  <c:v>40255</c:v>
                </c:pt>
                <c:pt idx="77">
                  <c:v>40256</c:v>
                </c:pt>
                <c:pt idx="78">
                  <c:v>40257</c:v>
                </c:pt>
                <c:pt idx="79">
                  <c:v>40258</c:v>
                </c:pt>
                <c:pt idx="80">
                  <c:v>40259</c:v>
                </c:pt>
                <c:pt idx="81">
                  <c:v>40260</c:v>
                </c:pt>
                <c:pt idx="82">
                  <c:v>40261</c:v>
                </c:pt>
                <c:pt idx="83">
                  <c:v>40262</c:v>
                </c:pt>
                <c:pt idx="84">
                  <c:v>40263</c:v>
                </c:pt>
                <c:pt idx="85">
                  <c:v>40264</c:v>
                </c:pt>
                <c:pt idx="86">
                  <c:v>40265</c:v>
                </c:pt>
                <c:pt idx="87">
                  <c:v>40266</c:v>
                </c:pt>
                <c:pt idx="88">
                  <c:v>40267</c:v>
                </c:pt>
                <c:pt idx="89">
                  <c:v>40268</c:v>
                </c:pt>
                <c:pt idx="90">
                  <c:v>40269</c:v>
                </c:pt>
                <c:pt idx="91">
                  <c:v>40270</c:v>
                </c:pt>
                <c:pt idx="92">
                  <c:v>40271</c:v>
                </c:pt>
                <c:pt idx="93">
                  <c:v>40272</c:v>
                </c:pt>
                <c:pt idx="94">
                  <c:v>40273</c:v>
                </c:pt>
                <c:pt idx="95">
                  <c:v>40274</c:v>
                </c:pt>
                <c:pt idx="96">
                  <c:v>40275</c:v>
                </c:pt>
                <c:pt idx="97">
                  <c:v>40276</c:v>
                </c:pt>
                <c:pt idx="98">
                  <c:v>40277</c:v>
                </c:pt>
                <c:pt idx="99">
                  <c:v>40278</c:v>
                </c:pt>
                <c:pt idx="100">
                  <c:v>40279</c:v>
                </c:pt>
                <c:pt idx="101">
                  <c:v>40280</c:v>
                </c:pt>
                <c:pt idx="102">
                  <c:v>40281</c:v>
                </c:pt>
                <c:pt idx="103">
                  <c:v>40282</c:v>
                </c:pt>
                <c:pt idx="104">
                  <c:v>40283</c:v>
                </c:pt>
                <c:pt idx="105">
                  <c:v>40284</c:v>
                </c:pt>
                <c:pt idx="106">
                  <c:v>40285</c:v>
                </c:pt>
                <c:pt idx="107">
                  <c:v>40286</c:v>
                </c:pt>
                <c:pt idx="108">
                  <c:v>40287</c:v>
                </c:pt>
                <c:pt idx="109">
                  <c:v>40288</c:v>
                </c:pt>
                <c:pt idx="110">
                  <c:v>40289</c:v>
                </c:pt>
                <c:pt idx="111">
                  <c:v>40290</c:v>
                </c:pt>
                <c:pt idx="112">
                  <c:v>40291</c:v>
                </c:pt>
                <c:pt idx="113">
                  <c:v>40292</c:v>
                </c:pt>
                <c:pt idx="114">
                  <c:v>40293</c:v>
                </c:pt>
                <c:pt idx="115">
                  <c:v>40294</c:v>
                </c:pt>
                <c:pt idx="116">
                  <c:v>40295</c:v>
                </c:pt>
                <c:pt idx="117">
                  <c:v>40296</c:v>
                </c:pt>
                <c:pt idx="118">
                  <c:v>40297</c:v>
                </c:pt>
                <c:pt idx="119">
                  <c:v>40298</c:v>
                </c:pt>
                <c:pt idx="120">
                  <c:v>40299</c:v>
                </c:pt>
                <c:pt idx="121">
                  <c:v>40300</c:v>
                </c:pt>
                <c:pt idx="122">
                  <c:v>40301</c:v>
                </c:pt>
                <c:pt idx="123">
                  <c:v>40302</c:v>
                </c:pt>
                <c:pt idx="124">
                  <c:v>40303</c:v>
                </c:pt>
                <c:pt idx="125">
                  <c:v>40304</c:v>
                </c:pt>
                <c:pt idx="126">
                  <c:v>40305</c:v>
                </c:pt>
                <c:pt idx="127">
                  <c:v>40306</c:v>
                </c:pt>
                <c:pt idx="128">
                  <c:v>40307</c:v>
                </c:pt>
                <c:pt idx="129">
                  <c:v>40308</c:v>
                </c:pt>
                <c:pt idx="130">
                  <c:v>40309</c:v>
                </c:pt>
                <c:pt idx="131">
                  <c:v>40310</c:v>
                </c:pt>
                <c:pt idx="132">
                  <c:v>40311</c:v>
                </c:pt>
                <c:pt idx="133">
                  <c:v>40312</c:v>
                </c:pt>
                <c:pt idx="134">
                  <c:v>40313</c:v>
                </c:pt>
                <c:pt idx="135">
                  <c:v>40314</c:v>
                </c:pt>
                <c:pt idx="136">
                  <c:v>40315</c:v>
                </c:pt>
                <c:pt idx="137">
                  <c:v>40316</c:v>
                </c:pt>
                <c:pt idx="138">
                  <c:v>40317</c:v>
                </c:pt>
                <c:pt idx="139">
                  <c:v>40318</c:v>
                </c:pt>
                <c:pt idx="140">
                  <c:v>40319</c:v>
                </c:pt>
                <c:pt idx="141">
                  <c:v>40320</c:v>
                </c:pt>
                <c:pt idx="142">
                  <c:v>40321</c:v>
                </c:pt>
                <c:pt idx="143">
                  <c:v>40322</c:v>
                </c:pt>
                <c:pt idx="144">
                  <c:v>40323</c:v>
                </c:pt>
                <c:pt idx="145">
                  <c:v>40324</c:v>
                </c:pt>
                <c:pt idx="146">
                  <c:v>40325</c:v>
                </c:pt>
                <c:pt idx="147">
                  <c:v>40326</c:v>
                </c:pt>
                <c:pt idx="148">
                  <c:v>40327</c:v>
                </c:pt>
                <c:pt idx="149">
                  <c:v>40328</c:v>
                </c:pt>
                <c:pt idx="150">
                  <c:v>40329</c:v>
                </c:pt>
                <c:pt idx="151">
                  <c:v>40330</c:v>
                </c:pt>
                <c:pt idx="152">
                  <c:v>40331</c:v>
                </c:pt>
                <c:pt idx="153">
                  <c:v>40332</c:v>
                </c:pt>
                <c:pt idx="154">
                  <c:v>40333</c:v>
                </c:pt>
                <c:pt idx="155">
                  <c:v>40334</c:v>
                </c:pt>
                <c:pt idx="156">
                  <c:v>40335</c:v>
                </c:pt>
                <c:pt idx="157">
                  <c:v>40336</c:v>
                </c:pt>
                <c:pt idx="158">
                  <c:v>40337</c:v>
                </c:pt>
                <c:pt idx="159">
                  <c:v>40338</c:v>
                </c:pt>
                <c:pt idx="160">
                  <c:v>40339</c:v>
                </c:pt>
                <c:pt idx="161">
                  <c:v>40340</c:v>
                </c:pt>
                <c:pt idx="162">
                  <c:v>40341</c:v>
                </c:pt>
                <c:pt idx="163">
                  <c:v>40342</c:v>
                </c:pt>
                <c:pt idx="164">
                  <c:v>40343</c:v>
                </c:pt>
                <c:pt idx="165">
                  <c:v>40344</c:v>
                </c:pt>
                <c:pt idx="166">
                  <c:v>40345</c:v>
                </c:pt>
                <c:pt idx="167">
                  <c:v>40346</c:v>
                </c:pt>
                <c:pt idx="168">
                  <c:v>40347</c:v>
                </c:pt>
                <c:pt idx="169">
                  <c:v>40348</c:v>
                </c:pt>
                <c:pt idx="170">
                  <c:v>40349</c:v>
                </c:pt>
                <c:pt idx="171">
                  <c:v>40350</c:v>
                </c:pt>
                <c:pt idx="172">
                  <c:v>40351</c:v>
                </c:pt>
                <c:pt idx="173">
                  <c:v>40352</c:v>
                </c:pt>
                <c:pt idx="174">
                  <c:v>40353</c:v>
                </c:pt>
                <c:pt idx="175">
                  <c:v>40354</c:v>
                </c:pt>
                <c:pt idx="176">
                  <c:v>40355</c:v>
                </c:pt>
                <c:pt idx="177">
                  <c:v>40356</c:v>
                </c:pt>
                <c:pt idx="178">
                  <c:v>40357</c:v>
                </c:pt>
                <c:pt idx="179">
                  <c:v>40358</c:v>
                </c:pt>
                <c:pt idx="180">
                  <c:v>40359</c:v>
                </c:pt>
                <c:pt idx="181">
                  <c:v>40360</c:v>
                </c:pt>
                <c:pt idx="182">
                  <c:v>40361</c:v>
                </c:pt>
                <c:pt idx="183">
                  <c:v>40362</c:v>
                </c:pt>
                <c:pt idx="184">
                  <c:v>40363</c:v>
                </c:pt>
                <c:pt idx="185">
                  <c:v>40364</c:v>
                </c:pt>
                <c:pt idx="186">
                  <c:v>40365</c:v>
                </c:pt>
                <c:pt idx="187">
                  <c:v>40366</c:v>
                </c:pt>
                <c:pt idx="188">
                  <c:v>40367</c:v>
                </c:pt>
                <c:pt idx="189">
                  <c:v>40368</c:v>
                </c:pt>
                <c:pt idx="190">
                  <c:v>40369</c:v>
                </c:pt>
                <c:pt idx="191">
                  <c:v>40370</c:v>
                </c:pt>
                <c:pt idx="192">
                  <c:v>40371</c:v>
                </c:pt>
                <c:pt idx="193">
                  <c:v>40372</c:v>
                </c:pt>
                <c:pt idx="194">
                  <c:v>40373</c:v>
                </c:pt>
                <c:pt idx="195">
                  <c:v>40374</c:v>
                </c:pt>
                <c:pt idx="196">
                  <c:v>40375</c:v>
                </c:pt>
                <c:pt idx="197">
                  <c:v>40376</c:v>
                </c:pt>
                <c:pt idx="198">
                  <c:v>40377</c:v>
                </c:pt>
                <c:pt idx="199">
                  <c:v>40378</c:v>
                </c:pt>
                <c:pt idx="200">
                  <c:v>40379</c:v>
                </c:pt>
                <c:pt idx="201">
                  <c:v>40380</c:v>
                </c:pt>
                <c:pt idx="202">
                  <c:v>40381</c:v>
                </c:pt>
                <c:pt idx="203">
                  <c:v>40382</c:v>
                </c:pt>
                <c:pt idx="204">
                  <c:v>40383</c:v>
                </c:pt>
                <c:pt idx="205">
                  <c:v>40384</c:v>
                </c:pt>
                <c:pt idx="206">
                  <c:v>40385</c:v>
                </c:pt>
                <c:pt idx="207">
                  <c:v>40386</c:v>
                </c:pt>
                <c:pt idx="208">
                  <c:v>40387</c:v>
                </c:pt>
                <c:pt idx="209">
                  <c:v>40388</c:v>
                </c:pt>
                <c:pt idx="210">
                  <c:v>40389</c:v>
                </c:pt>
                <c:pt idx="211">
                  <c:v>40390</c:v>
                </c:pt>
                <c:pt idx="212">
                  <c:v>40391</c:v>
                </c:pt>
                <c:pt idx="213">
                  <c:v>40392</c:v>
                </c:pt>
                <c:pt idx="214">
                  <c:v>40393</c:v>
                </c:pt>
                <c:pt idx="215">
                  <c:v>40394</c:v>
                </c:pt>
                <c:pt idx="216">
                  <c:v>40395</c:v>
                </c:pt>
                <c:pt idx="217">
                  <c:v>40396</c:v>
                </c:pt>
                <c:pt idx="218">
                  <c:v>40397</c:v>
                </c:pt>
                <c:pt idx="219">
                  <c:v>40398</c:v>
                </c:pt>
                <c:pt idx="220">
                  <c:v>40399</c:v>
                </c:pt>
                <c:pt idx="221">
                  <c:v>40400</c:v>
                </c:pt>
                <c:pt idx="222">
                  <c:v>40401</c:v>
                </c:pt>
                <c:pt idx="223">
                  <c:v>40402</c:v>
                </c:pt>
                <c:pt idx="224">
                  <c:v>40403</c:v>
                </c:pt>
                <c:pt idx="225">
                  <c:v>40404</c:v>
                </c:pt>
                <c:pt idx="226">
                  <c:v>40405</c:v>
                </c:pt>
                <c:pt idx="227">
                  <c:v>40406</c:v>
                </c:pt>
                <c:pt idx="228">
                  <c:v>40407</c:v>
                </c:pt>
                <c:pt idx="229">
                  <c:v>40408</c:v>
                </c:pt>
                <c:pt idx="230">
                  <c:v>40409</c:v>
                </c:pt>
                <c:pt idx="231">
                  <c:v>40410</c:v>
                </c:pt>
                <c:pt idx="232">
                  <c:v>40411</c:v>
                </c:pt>
                <c:pt idx="233">
                  <c:v>40412</c:v>
                </c:pt>
                <c:pt idx="234">
                  <c:v>40413</c:v>
                </c:pt>
                <c:pt idx="235">
                  <c:v>40414</c:v>
                </c:pt>
                <c:pt idx="236">
                  <c:v>40415</c:v>
                </c:pt>
                <c:pt idx="237">
                  <c:v>40416</c:v>
                </c:pt>
                <c:pt idx="238">
                  <c:v>40417</c:v>
                </c:pt>
                <c:pt idx="239">
                  <c:v>40418</c:v>
                </c:pt>
                <c:pt idx="240">
                  <c:v>40419</c:v>
                </c:pt>
                <c:pt idx="241">
                  <c:v>40420</c:v>
                </c:pt>
                <c:pt idx="242">
                  <c:v>40421</c:v>
                </c:pt>
                <c:pt idx="243">
                  <c:v>40422</c:v>
                </c:pt>
                <c:pt idx="244">
                  <c:v>40423</c:v>
                </c:pt>
                <c:pt idx="245">
                  <c:v>40424</c:v>
                </c:pt>
                <c:pt idx="246">
                  <c:v>40425</c:v>
                </c:pt>
                <c:pt idx="247">
                  <c:v>40426</c:v>
                </c:pt>
                <c:pt idx="248">
                  <c:v>40427</c:v>
                </c:pt>
                <c:pt idx="249">
                  <c:v>40428</c:v>
                </c:pt>
                <c:pt idx="250">
                  <c:v>40429</c:v>
                </c:pt>
                <c:pt idx="251">
                  <c:v>40430</c:v>
                </c:pt>
                <c:pt idx="252">
                  <c:v>40431</c:v>
                </c:pt>
                <c:pt idx="253">
                  <c:v>40432</c:v>
                </c:pt>
                <c:pt idx="254">
                  <c:v>40433</c:v>
                </c:pt>
                <c:pt idx="255">
                  <c:v>40434</c:v>
                </c:pt>
                <c:pt idx="256">
                  <c:v>40435</c:v>
                </c:pt>
                <c:pt idx="257">
                  <c:v>40436</c:v>
                </c:pt>
                <c:pt idx="258">
                  <c:v>40437</c:v>
                </c:pt>
                <c:pt idx="259">
                  <c:v>40438</c:v>
                </c:pt>
                <c:pt idx="260">
                  <c:v>40439</c:v>
                </c:pt>
                <c:pt idx="261">
                  <c:v>40440</c:v>
                </c:pt>
                <c:pt idx="262">
                  <c:v>40441</c:v>
                </c:pt>
                <c:pt idx="263">
                  <c:v>40442</c:v>
                </c:pt>
                <c:pt idx="264">
                  <c:v>40443</c:v>
                </c:pt>
                <c:pt idx="265">
                  <c:v>40444</c:v>
                </c:pt>
                <c:pt idx="266">
                  <c:v>40445</c:v>
                </c:pt>
                <c:pt idx="267">
                  <c:v>40446</c:v>
                </c:pt>
                <c:pt idx="268">
                  <c:v>40447</c:v>
                </c:pt>
                <c:pt idx="269">
                  <c:v>40448</c:v>
                </c:pt>
                <c:pt idx="270">
                  <c:v>40449</c:v>
                </c:pt>
                <c:pt idx="271">
                  <c:v>40450</c:v>
                </c:pt>
                <c:pt idx="272">
                  <c:v>40451</c:v>
                </c:pt>
                <c:pt idx="273">
                  <c:v>40452</c:v>
                </c:pt>
                <c:pt idx="274">
                  <c:v>40453</c:v>
                </c:pt>
                <c:pt idx="275">
                  <c:v>40454</c:v>
                </c:pt>
                <c:pt idx="276">
                  <c:v>40455</c:v>
                </c:pt>
                <c:pt idx="277">
                  <c:v>40456</c:v>
                </c:pt>
                <c:pt idx="278">
                  <c:v>40457</c:v>
                </c:pt>
                <c:pt idx="279">
                  <c:v>40458</c:v>
                </c:pt>
                <c:pt idx="280">
                  <c:v>40459</c:v>
                </c:pt>
                <c:pt idx="281">
                  <c:v>40460</c:v>
                </c:pt>
                <c:pt idx="282">
                  <c:v>40461</c:v>
                </c:pt>
                <c:pt idx="283">
                  <c:v>40462</c:v>
                </c:pt>
                <c:pt idx="284">
                  <c:v>40463</c:v>
                </c:pt>
                <c:pt idx="285">
                  <c:v>40464</c:v>
                </c:pt>
                <c:pt idx="286">
                  <c:v>40465</c:v>
                </c:pt>
                <c:pt idx="287">
                  <c:v>40466</c:v>
                </c:pt>
                <c:pt idx="288">
                  <c:v>40467</c:v>
                </c:pt>
                <c:pt idx="289">
                  <c:v>40468</c:v>
                </c:pt>
                <c:pt idx="290">
                  <c:v>40469</c:v>
                </c:pt>
                <c:pt idx="291">
                  <c:v>40470</c:v>
                </c:pt>
                <c:pt idx="292">
                  <c:v>40471</c:v>
                </c:pt>
                <c:pt idx="293">
                  <c:v>40472</c:v>
                </c:pt>
                <c:pt idx="294">
                  <c:v>40473</c:v>
                </c:pt>
                <c:pt idx="295">
                  <c:v>40474</c:v>
                </c:pt>
                <c:pt idx="296">
                  <c:v>40475</c:v>
                </c:pt>
                <c:pt idx="297">
                  <c:v>40476</c:v>
                </c:pt>
                <c:pt idx="298">
                  <c:v>40477</c:v>
                </c:pt>
                <c:pt idx="299">
                  <c:v>40478</c:v>
                </c:pt>
                <c:pt idx="300">
                  <c:v>40479</c:v>
                </c:pt>
                <c:pt idx="301">
                  <c:v>40480</c:v>
                </c:pt>
                <c:pt idx="302">
                  <c:v>40481</c:v>
                </c:pt>
                <c:pt idx="303">
                  <c:v>40482</c:v>
                </c:pt>
                <c:pt idx="304">
                  <c:v>40483</c:v>
                </c:pt>
                <c:pt idx="305">
                  <c:v>40484</c:v>
                </c:pt>
                <c:pt idx="306">
                  <c:v>40485</c:v>
                </c:pt>
                <c:pt idx="307">
                  <c:v>40486</c:v>
                </c:pt>
                <c:pt idx="308">
                  <c:v>40487</c:v>
                </c:pt>
                <c:pt idx="309">
                  <c:v>40488</c:v>
                </c:pt>
                <c:pt idx="310">
                  <c:v>40489</c:v>
                </c:pt>
                <c:pt idx="311">
                  <c:v>40490</c:v>
                </c:pt>
                <c:pt idx="312">
                  <c:v>40491</c:v>
                </c:pt>
                <c:pt idx="313">
                  <c:v>40492</c:v>
                </c:pt>
                <c:pt idx="314">
                  <c:v>40493</c:v>
                </c:pt>
                <c:pt idx="315">
                  <c:v>40494</c:v>
                </c:pt>
                <c:pt idx="316">
                  <c:v>40495</c:v>
                </c:pt>
                <c:pt idx="317">
                  <c:v>40496</c:v>
                </c:pt>
                <c:pt idx="318">
                  <c:v>40497</c:v>
                </c:pt>
                <c:pt idx="319">
                  <c:v>40498</c:v>
                </c:pt>
                <c:pt idx="320">
                  <c:v>40499</c:v>
                </c:pt>
                <c:pt idx="321">
                  <c:v>40500</c:v>
                </c:pt>
                <c:pt idx="322">
                  <c:v>40501</c:v>
                </c:pt>
                <c:pt idx="323">
                  <c:v>40502</c:v>
                </c:pt>
                <c:pt idx="324">
                  <c:v>40503</c:v>
                </c:pt>
                <c:pt idx="325">
                  <c:v>40504</c:v>
                </c:pt>
                <c:pt idx="326">
                  <c:v>40505</c:v>
                </c:pt>
                <c:pt idx="327">
                  <c:v>40506</c:v>
                </c:pt>
                <c:pt idx="328">
                  <c:v>40507</c:v>
                </c:pt>
                <c:pt idx="329">
                  <c:v>40508</c:v>
                </c:pt>
                <c:pt idx="330">
                  <c:v>40509</c:v>
                </c:pt>
                <c:pt idx="331">
                  <c:v>40510</c:v>
                </c:pt>
                <c:pt idx="332">
                  <c:v>40511</c:v>
                </c:pt>
                <c:pt idx="333">
                  <c:v>40512</c:v>
                </c:pt>
                <c:pt idx="334">
                  <c:v>40513</c:v>
                </c:pt>
                <c:pt idx="335">
                  <c:v>40514</c:v>
                </c:pt>
                <c:pt idx="336">
                  <c:v>40515</c:v>
                </c:pt>
                <c:pt idx="337">
                  <c:v>40516</c:v>
                </c:pt>
                <c:pt idx="338">
                  <c:v>40517</c:v>
                </c:pt>
                <c:pt idx="339">
                  <c:v>40518</c:v>
                </c:pt>
                <c:pt idx="340">
                  <c:v>40519</c:v>
                </c:pt>
                <c:pt idx="341">
                  <c:v>40520</c:v>
                </c:pt>
                <c:pt idx="342">
                  <c:v>40521</c:v>
                </c:pt>
                <c:pt idx="343">
                  <c:v>40522</c:v>
                </c:pt>
                <c:pt idx="344">
                  <c:v>40523</c:v>
                </c:pt>
                <c:pt idx="345">
                  <c:v>40524</c:v>
                </c:pt>
                <c:pt idx="346">
                  <c:v>40525</c:v>
                </c:pt>
                <c:pt idx="347">
                  <c:v>40526</c:v>
                </c:pt>
                <c:pt idx="348">
                  <c:v>40527</c:v>
                </c:pt>
                <c:pt idx="349">
                  <c:v>40528</c:v>
                </c:pt>
                <c:pt idx="350">
                  <c:v>40529</c:v>
                </c:pt>
                <c:pt idx="351">
                  <c:v>40530</c:v>
                </c:pt>
                <c:pt idx="352">
                  <c:v>40531</c:v>
                </c:pt>
                <c:pt idx="353">
                  <c:v>40532</c:v>
                </c:pt>
                <c:pt idx="354">
                  <c:v>40533</c:v>
                </c:pt>
                <c:pt idx="355">
                  <c:v>40534</c:v>
                </c:pt>
                <c:pt idx="356">
                  <c:v>40535</c:v>
                </c:pt>
                <c:pt idx="357">
                  <c:v>40536</c:v>
                </c:pt>
                <c:pt idx="358">
                  <c:v>40537</c:v>
                </c:pt>
                <c:pt idx="359">
                  <c:v>40538</c:v>
                </c:pt>
                <c:pt idx="360">
                  <c:v>40539</c:v>
                </c:pt>
                <c:pt idx="361">
                  <c:v>40540</c:v>
                </c:pt>
                <c:pt idx="362">
                  <c:v>40541</c:v>
                </c:pt>
                <c:pt idx="363">
                  <c:v>40542</c:v>
                </c:pt>
                <c:pt idx="364">
                  <c:v>40543</c:v>
                </c:pt>
                <c:pt idx="365">
                  <c:v>40544</c:v>
                </c:pt>
                <c:pt idx="366">
                  <c:v>40545</c:v>
                </c:pt>
                <c:pt idx="367">
                  <c:v>40546</c:v>
                </c:pt>
                <c:pt idx="368">
                  <c:v>40547</c:v>
                </c:pt>
                <c:pt idx="369">
                  <c:v>40548</c:v>
                </c:pt>
                <c:pt idx="370">
                  <c:v>40549</c:v>
                </c:pt>
                <c:pt idx="371">
                  <c:v>40550</c:v>
                </c:pt>
                <c:pt idx="372">
                  <c:v>40551</c:v>
                </c:pt>
                <c:pt idx="373">
                  <c:v>40552</c:v>
                </c:pt>
                <c:pt idx="374">
                  <c:v>40553</c:v>
                </c:pt>
                <c:pt idx="375">
                  <c:v>40554</c:v>
                </c:pt>
                <c:pt idx="376">
                  <c:v>40555</c:v>
                </c:pt>
                <c:pt idx="377">
                  <c:v>40556</c:v>
                </c:pt>
                <c:pt idx="378">
                  <c:v>40557</c:v>
                </c:pt>
                <c:pt idx="379">
                  <c:v>40558</c:v>
                </c:pt>
                <c:pt idx="380">
                  <c:v>40559</c:v>
                </c:pt>
                <c:pt idx="381">
                  <c:v>40560</c:v>
                </c:pt>
                <c:pt idx="382">
                  <c:v>40561</c:v>
                </c:pt>
                <c:pt idx="383">
                  <c:v>40562</c:v>
                </c:pt>
                <c:pt idx="384">
                  <c:v>40563</c:v>
                </c:pt>
                <c:pt idx="385">
                  <c:v>40564</c:v>
                </c:pt>
                <c:pt idx="386">
                  <c:v>40565</c:v>
                </c:pt>
                <c:pt idx="387">
                  <c:v>40566</c:v>
                </c:pt>
                <c:pt idx="388">
                  <c:v>40567</c:v>
                </c:pt>
                <c:pt idx="389">
                  <c:v>40568</c:v>
                </c:pt>
                <c:pt idx="390">
                  <c:v>40569</c:v>
                </c:pt>
                <c:pt idx="391">
                  <c:v>40570</c:v>
                </c:pt>
                <c:pt idx="392">
                  <c:v>40571</c:v>
                </c:pt>
                <c:pt idx="393">
                  <c:v>40572</c:v>
                </c:pt>
                <c:pt idx="394">
                  <c:v>40573</c:v>
                </c:pt>
                <c:pt idx="395">
                  <c:v>40574</c:v>
                </c:pt>
                <c:pt idx="396">
                  <c:v>40575</c:v>
                </c:pt>
                <c:pt idx="397">
                  <c:v>40576</c:v>
                </c:pt>
                <c:pt idx="398">
                  <c:v>40577</c:v>
                </c:pt>
                <c:pt idx="399">
                  <c:v>40578</c:v>
                </c:pt>
                <c:pt idx="400">
                  <c:v>40579</c:v>
                </c:pt>
                <c:pt idx="401">
                  <c:v>40580</c:v>
                </c:pt>
                <c:pt idx="402">
                  <c:v>40581</c:v>
                </c:pt>
                <c:pt idx="403">
                  <c:v>40582</c:v>
                </c:pt>
                <c:pt idx="404">
                  <c:v>40583</c:v>
                </c:pt>
                <c:pt idx="405">
                  <c:v>40584</c:v>
                </c:pt>
                <c:pt idx="406">
                  <c:v>40585</c:v>
                </c:pt>
                <c:pt idx="407">
                  <c:v>40586</c:v>
                </c:pt>
                <c:pt idx="408">
                  <c:v>40587</c:v>
                </c:pt>
                <c:pt idx="409">
                  <c:v>40588</c:v>
                </c:pt>
                <c:pt idx="410">
                  <c:v>40589</c:v>
                </c:pt>
                <c:pt idx="411">
                  <c:v>40590</c:v>
                </c:pt>
                <c:pt idx="412">
                  <c:v>40591</c:v>
                </c:pt>
                <c:pt idx="413">
                  <c:v>40592</c:v>
                </c:pt>
                <c:pt idx="414">
                  <c:v>40593</c:v>
                </c:pt>
                <c:pt idx="415">
                  <c:v>40594</c:v>
                </c:pt>
                <c:pt idx="416">
                  <c:v>40595</c:v>
                </c:pt>
                <c:pt idx="417">
                  <c:v>40596</c:v>
                </c:pt>
                <c:pt idx="418">
                  <c:v>40597</c:v>
                </c:pt>
                <c:pt idx="419">
                  <c:v>40598</c:v>
                </c:pt>
                <c:pt idx="420">
                  <c:v>40599</c:v>
                </c:pt>
                <c:pt idx="421">
                  <c:v>40600</c:v>
                </c:pt>
                <c:pt idx="422">
                  <c:v>40601</c:v>
                </c:pt>
                <c:pt idx="423">
                  <c:v>40602</c:v>
                </c:pt>
                <c:pt idx="424">
                  <c:v>40603</c:v>
                </c:pt>
                <c:pt idx="425">
                  <c:v>40604</c:v>
                </c:pt>
                <c:pt idx="426">
                  <c:v>40605</c:v>
                </c:pt>
                <c:pt idx="427">
                  <c:v>40606</c:v>
                </c:pt>
                <c:pt idx="428">
                  <c:v>40607</c:v>
                </c:pt>
                <c:pt idx="429">
                  <c:v>40608</c:v>
                </c:pt>
                <c:pt idx="430">
                  <c:v>40609</c:v>
                </c:pt>
                <c:pt idx="431">
                  <c:v>40610</c:v>
                </c:pt>
                <c:pt idx="432">
                  <c:v>40611</c:v>
                </c:pt>
                <c:pt idx="433">
                  <c:v>40612</c:v>
                </c:pt>
                <c:pt idx="434">
                  <c:v>40613</c:v>
                </c:pt>
                <c:pt idx="435">
                  <c:v>40614</c:v>
                </c:pt>
                <c:pt idx="436">
                  <c:v>40615</c:v>
                </c:pt>
                <c:pt idx="437">
                  <c:v>40616</c:v>
                </c:pt>
                <c:pt idx="438">
                  <c:v>40617</c:v>
                </c:pt>
                <c:pt idx="439">
                  <c:v>40618</c:v>
                </c:pt>
                <c:pt idx="440">
                  <c:v>40619</c:v>
                </c:pt>
                <c:pt idx="441">
                  <c:v>40620</c:v>
                </c:pt>
                <c:pt idx="442">
                  <c:v>40621</c:v>
                </c:pt>
                <c:pt idx="443">
                  <c:v>40622</c:v>
                </c:pt>
                <c:pt idx="444">
                  <c:v>40623</c:v>
                </c:pt>
                <c:pt idx="445">
                  <c:v>40624</c:v>
                </c:pt>
                <c:pt idx="446">
                  <c:v>40625</c:v>
                </c:pt>
                <c:pt idx="447">
                  <c:v>40626</c:v>
                </c:pt>
                <c:pt idx="448">
                  <c:v>40627</c:v>
                </c:pt>
                <c:pt idx="449">
                  <c:v>40628</c:v>
                </c:pt>
                <c:pt idx="450">
                  <c:v>40629</c:v>
                </c:pt>
                <c:pt idx="451">
                  <c:v>40630</c:v>
                </c:pt>
                <c:pt idx="452">
                  <c:v>40631</c:v>
                </c:pt>
                <c:pt idx="453">
                  <c:v>40632</c:v>
                </c:pt>
                <c:pt idx="454">
                  <c:v>40633</c:v>
                </c:pt>
                <c:pt idx="455">
                  <c:v>40634</c:v>
                </c:pt>
                <c:pt idx="456">
                  <c:v>40635</c:v>
                </c:pt>
                <c:pt idx="457">
                  <c:v>40636</c:v>
                </c:pt>
                <c:pt idx="458">
                  <c:v>40637</c:v>
                </c:pt>
                <c:pt idx="459">
                  <c:v>40638</c:v>
                </c:pt>
                <c:pt idx="460">
                  <c:v>40639</c:v>
                </c:pt>
                <c:pt idx="461">
                  <c:v>40640</c:v>
                </c:pt>
                <c:pt idx="462">
                  <c:v>40641</c:v>
                </c:pt>
                <c:pt idx="463">
                  <c:v>40642</c:v>
                </c:pt>
                <c:pt idx="464">
                  <c:v>40643</c:v>
                </c:pt>
                <c:pt idx="465">
                  <c:v>40644</c:v>
                </c:pt>
                <c:pt idx="466">
                  <c:v>40645</c:v>
                </c:pt>
                <c:pt idx="467">
                  <c:v>40646</c:v>
                </c:pt>
                <c:pt idx="468">
                  <c:v>40647</c:v>
                </c:pt>
                <c:pt idx="469">
                  <c:v>40648</c:v>
                </c:pt>
                <c:pt idx="470">
                  <c:v>40649</c:v>
                </c:pt>
                <c:pt idx="471">
                  <c:v>40650</c:v>
                </c:pt>
                <c:pt idx="472">
                  <c:v>40651</c:v>
                </c:pt>
                <c:pt idx="473">
                  <c:v>40652</c:v>
                </c:pt>
                <c:pt idx="474">
                  <c:v>40653</c:v>
                </c:pt>
                <c:pt idx="475">
                  <c:v>40654</c:v>
                </c:pt>
                <c:pt idx="476">
                  <c:v>40655</c:v>
                </c:pt>
                <c:pt idx="477">
                  <c:v>40656</c:v>
                </c:pt>
                <c:pt idx="478">
                  <c:v>40657</c:v>
                </c:pt>
                <c:pt idx="479">
                  <c:v>40658</c:v>
                </c:pt>
                <c:pt idx="480">
                  <c:v>40659</c:v>
                </c:pt>
                <c:pt idx="481">
                  <c:v>40660</c:v>
                </c:pt>
                <c:pt idx="482">
                  <c:v>40661</c:v>
                </c:pt>
                <c:pt idx="483">
                  <c:v>40662</c:v>
                </c:pt>
                <c:pt idx="484">
                  <c:v>40663</c:v>
                </c:pt>
                <c:pt idx="485">
                  <c:v>40664</c:v>
                </c:pt>
                <c:pt idx="486">
                  <c:v>40665</c:v>
                </c:pt>
                <c:pt idx="487">
                  <c:v>40666</c:v>
                </c:pt>
                <c:pt idx="488">
                  <c:v>40667</c:v>
                </c:pt>
                <c:pt idx="489">
                  <c:v>40668</c:v>
                </c:pt>
                <c:pt idx="490">
                  <c:v>40669</c:v>
                </c:pt>
                <c:pt idx="491">
                  <c:v>40670</c:v>
                </c:pt>
                <c:pt idx="492">
                  <c:v>40671</c:v>
                </c:pt>
                <c:pt idx="493">
                  <c:v>40672</c:v>
                </c:pt>
                <c:pt idx="494">
                  <c:v>40673</c:v>
                </c:pt>
                <c:pt idx="495">
                  <c:v>40674</c:v>
                </c:pt>
                <c:pt idx="496">
                  <c:v>40675</c:v>
                </c:pt>
                <c:pt idx="497">
                  <c:v>40676</c:v>
                </c:pt>
                <c:pt idx="498">
                  <c:v>40677</c:v>
                </c:pt>
                <c:pt idx="499">
                  <c:v>40678</c:v>
                </c:pt>
                <c:pt idx="500">
                  <c:v>40679</c:v>
                </c:pt>
                <c:pt idx="501">
                  <c:v>40680</c:v>
                </c:pt>
                <c:pt idx="502">
                  <c:v>40681</c:v>
                </c:pt>
                <c:pt idx="503">
                  <c:v>40682</c:v>
                </c:pt>
                <c:pt idx="504">
                  <c:v>40683</c:v>
                </c:pt>
                <c:pt idx="505">
                  <c:v>40684</c:v>
                </c:pt>
                <c:pt idx="506">
                  <c:v>40685</c:v>
                </c:pt>
                <c:pt idx="507">
                  <c:v>40686</c:v>
                </c:pt>
                <c:pt idx="508">
                  <c:v>40687</c:v>
                </c:pt>
                <c:pt idx="509">
                  <c:v>40688</c:v>
                </c:pt>
                <c:pt idx="510">
                  <c:v>40689</c:v>
                </c:pt>
                <c:pt idx="511">
                  <c:v>40690</c:v>
                </c:pt>
                <c:pt idx="512">
                  <c:v>40691</c:v>
                </c:pt>
                <c:pt idx="513">
                  <c:v>40692</c:v>
                </c:pt>
                <c:pt idx="514">
                  <c:v>40693</c:v>
                </c:pt>
                <c:pt idx="515">
                  <c:v>40694</c:v>
                </c:pt>
                <c:pt idx="516">
                  <c:v>40695</c:v>
                </c:pt>
                <c:pt idx="517">
                  <c:v>40696</c:v>
                </c:pt>
                <c:pt idx="518">
                  <c:v>40697</c:v>
                </c:pt>
                <c:pt idx="519">
                  <c:v>40698</c:v>
                </c:pt>
                <c:pt idx="520">
                  <c:v>40699</c:v>
                </c:pt>
                <c:pt idx="521">
                  <c:v>40700</c:v>
                </c:pt>
                <c:pt idx="522">
                  <c:v>40701</c:v>
                </c:pt>
                <c:pt idx="523">
                  <c:v>40702</c:v>
                </c:pt>
                <c:pt idx="524">
                  <c:v>40703</c:v>
                </c:pt>
                <c:pt idx="525">
                  <c:v>40704</c:v>
                </c:pt>
                <c:pt idx="526">
                  <c:v>40705</c:v>
                </c:pt>
                <c:pt idx="527">
                  <c:v>40706</c:v>
                </c:pt>
                <c:pt idx="528">
                  <c:v>40707</c:v>
                </c:pt>
                <c:pt idx="529">
                  <c:v>40708</c:v>
                </c:pt>
                <c:pt idx="530">
                  <c:v>40709</c:v>
                </c:pt>
                <c:pt idx="531">
                  <c:v>40710</c:v>
                </c:pt>
                <c:pt idx="532">
                  <c:v>40711</c:v>
                </c:pt>
                <c:pt idx="533">
                  <c:v>40712</c:v>
                </c:pt>
                <c:pt idx="534">
                  <c:v>40713</c:v>
                </c:pt>
                <c:pt idx="535">
                  <c:v>40714</c:v>
                </c:pt>
                <c:pt idx="536">
                  <c:v>40715</c:v>
                </c:pt>
                <c:pt idx="537">
                  <c:v>40716</c:v>
                </c:pt>
                <c:pt idx="538">
                  <c:v>40717</c:v>
                </c:pt>
                <c:pt idx="539">
                  <c:v>40718</c:v>
                </c:pt>
                <c:pt idx="540">
                  <c:v>40719</c:v>
                </c:pt>
                <c:pt idx="541">
                  <c:v>40720</c:v>
                </c:pt>
                <c:pt idx="542">
                  <c:v>40721</c:v>
                </c:pt>
                <c:pt idx="543">
                  <c:v>40722</c:v>
                </c:pt>
                <c:pt idx="544">
                  <c:v>40723</c:v>
                </c:pt>
                <c:pt idx="545">
                  <c:v>40724</c:v>
                </c:pt>
                <c:pt idx="546">
                  <c:v>40725</c:v>
                </c:pt>
                <c:pt idx="547">
                  <c:v>40726</c:v>
                </c:pt>
                <c:pt idx="548">
                  <c:v>40727</c:v>
                </c:pt>
                <c:pt idx="549">
                  <c:v>40728</c:v>
                </c:pt>
                <c:pt idx="550">
                  <c:v>40729</c:v>
                </c:pt>
                <c:pt idx="551">
                  <c:v>40730</c:v>
                </c:pt>
                <c:pt idx="552">
                  <c:v>40731</c:v>
                </c:pt>
                <c:pt idx="553">
                  <c:v>40732</c:v>
                </c:pt>
                <c:pt idx="554">
                  <c:v>40733</c:v>
                </c:pt>
                <c:pt idx="555">
                  <c:v>40734</c:v>
                </c:pt>
                <c:pt idx="556">
                  <c:v>40735</c:v>
                </c:pt>
                <c:pt idx="557">
                  <c:v>40736</c:v>
                </c:pt>
                <c:pt idx="558">
                  <c:v>40737</c:v>
                </c:pt>
                <c:pt idx="559">
                  <c:v>40738</c:v>
                </c:pt>
                <c:pt idx="560">
                  <c:v>40739</c:v>
                </c:pt>
                <c:pt idx="561">
                  <c:v>40740</c:v>
                </c:pt>
                <c:pt idx="562">
                  <c:v>40741</c:v>
                </c:pt>
                <c:pt idx="563">
                  <c:v>40742</c:v>
                </c:pt>
                <c:pt idx="564">
                  <c:v>40743</c:v>
                </c:pt>
                <c:pt idx="565">
                  <c:v>40744</c:v>
                </c:pt>
                <c:pt idx="566">
                  <c:v>40745</c:v>
                </c:pt>
                <c:pt idx="567">
                  <c:v>40746</c:v>
                </c:pt>
                <c:pt idx="568">
                  <c:v>40747</c:v>
                </c:pt>
                <c:pt idx="569">
                  <c:v>40748</c:v>
                </c:pt>
                <c:pt idx="570">
                  <c:v>40749</c:v>
                </c:pt>
                <c:pt idx="571">
                  <c:v>40750</c:v>
                </c:pt>
                <c:pt idx="572">
                  <c:v>40751</c:v>
                </c:pt>
                <c:pt idx="573">
                  <c:v>40752</c:v>
                </c:pt>
                <c:pt idx="574">
                  <c:v>40753</c:v>
                </c:pt>
                <c:pt idx="575">
                  <c:v>40754</c:v>
                </c:pt>
                <c:pt idx="576">
                  <c:v>40755</c:v>
                </c:pt>
                <c:pt idx="577">
                  <c:v>40756</c:v>
                </c:pt>
                <c:pt idx="578">
                  <c:v>40757</c:v>
                </c:pt>
                <c:pt idx="579">
                  <c:v>40758</c:v>
                </c:pt>
                <c:pt idx="580">
                  <c:v>40759</c:v>
                </c:pt>
                <c:pt idx="581">
                  <c:v>40760</c:v>
                </c:pt>
                <c:pt idx="582">
                  <c:v>40761</c:v>
                </c:pt>
                <c:pt idx="583">
                  <c:v>40762</c:v>
                </c:pt>
                <c:pt idx="584">
                  <c:v>40763</c:v>
                </c:pt>
                <c:pt idx="585">
                  <c:v>40764</c:v>
                </c:pt>
                <c:pt idx="586">
                  <c:v>40765</c:v>
                </c:pt>
                <c:pt idx="587">
                  <c:v>40766</c:v>
                </c:pt>
                <c:pt idx="588">
                  <c:v>40767</c:v>
                </c:pt>
                <c:pt idx="589">
                  <c:v>40768</c:v>
                </c:pt>
                <c:pt idx="590">
                  <c:v>40769</c:v>
                </c:pt>
                <c:pt idx="591">
                  <c:v>40770</c:v>
                </c:pt>
                <c:pt idx="592">
                  <c:v>40771</c:v>
                </c:pt>
                <c:pt idx="593">
                  <c:v>40772</c:v>
                </c:pt>
                <c:pt idx="594">
                  <c:v>40773</c:v>
                </c:pt>
                <c:pt idx="595">
                  <c:v>40774</c:v>
                </c:pt>
                <c:pt idx="596">
                  <c:v>40775</c:v>
                </c:pt>
                <c:pt idx="597">
                  <c:v>40776</c:v>
                </c:pt>
                <c:pt idx="598">
                  <c:v>40777</c:v>
                </c:pt>
                <c:pt idx="599">
                  <c:v>40778</c:v>
                </c:pt>
                <c:pt idx="600">
                  <c:v>40779</c:v>
                </c:pt>
                <c:pt idx="601">
                  <c:v>40780</c:v>
                </c:pt>
                <c:pt idx="602">
                  <c:v>40781</c:v>
                </c:pt>
                <c:pt idx="603">
                  <c:v>40782</c:v>
                </c:pt>
                <c:pt idx="604">
                  <c:v>40783</c:v>
                </c:pt>
                <c:pt idx="605">
                  <c:v>40784</c:v>
                </c:pt>
                <c:pt idx="606">
                  <c:v>40785</c:v>
                </c:pt>
                <c:pt idx="607">
                  <c:v>40786</c:v>
                </c:pt>
                <c:pt idx="608">
                  <c:v>40787</c:v>
                </c:pt>
                <c:pt idx="609">
                  <c:v>40788</c:v>
                </c:pt>
                <c:pt idx="610">
                  <c:v>40789</c:v>
                </c:pt>
                <c:pt idx="611">
                  <c:v>40790</c:v>
                </c:pt>
                <c:pt idx="612">
                  <c:v>40791</c:v>
                </c:pt>
                <c:pt idx="613">
                  <c:v>40792</c:v>
                </c:pt>
                <c:pt idx="614">
                  <c:v>40793</c:v>
                </c:pt>
                <c:pt idx="615">
                  <c:v>40794</c:v>
                </c:pt>
                <c:pt idx="616">
                  <c:v>40795</c:v>
                </c:pt>
                <c:pt idx="617">
                  <c:v>40796</c:v>
                </c:pt>
                <c:pt idx="618">
                  <c:v>40797</c:v>
                </c:pt>
                <c:pt idx="619">
                  <c:v>40798</c:v>
                </c:pt>
                <c:pt idx="620">
                  <c:v>40799</c:v>
                </c:pt>
                <c:pt idx="621">
                  <c:v>40800</c:v>
                </c:pt>
                <c:pt idx="622">
                  <c:v>40801</c:v>
                </c:pt>
                <c:pt idx="623">
                  <c:v>40802</c:v>
                </c:pt>
                <c:pt idx="624">
                  <c:v>40803</c:v>
                </c:pt>
                <c:pt idx="625">
                  <c:v>40804</c:v>
                </c:pt>
                <c:pt idx="626">
                  <c:v>40805</c:v>
                </c:pt>
                <c:pt idx="627">
                  <c:v>40806</c:v>
                </c:pt>
                <c:pt idx="628">
                  <c:v>40807</c:v>
                </c:pt>
                <c:pt idx="629">
                  <c:v>40808</c:v>
                </c:pt>
                <c:pt idx="630">
                  <c:v>40809</c:v>
                </c:pt>
                <c:pt idx="631">
                  <c:v>40810</c:v>
                </c:pt>
                <c:pt idx="632">
                  <c:v>40811</c:v>
                </c:pt>
                <c:pt idx="633">
                  <c:v>40812</c:v>
                </c:pt>
                <c:pt idx="634">
                  <c:v>40813</c:v>
                </c:pt>
                <c:pt idx="635">
                  <c:v>40814</c:v>
                </c:pt>
                <c:pt idx="636">
                  <c:v>40815</c:v>
                </c:pt>
                <c:pt idx="637">
                  <c:v>40816</c:v>
                </c:pt>
                <c:pt idx="638">
                  <c:v>40817</c:v>
                </c:pt>
                <c:pt idx="639">
                  <c:v>40818</c:v>
                </c:pt>
                <c:pt idx="640">
                  <c:v>40819</c:v>
                </c:pt>
                <c:pt idx="641">
                  <c:v>40820</c:v>
                </c:pt>
                <c:pt idx="642">
                  <c:v>40821</c:v>
                </c:pt>
                <c:pt idx="643">
                  <c:v>40822</c:v>
                </c:pt>
                <c:pt idx="644">
                  <c:v>40823</c:v>
                </c:pt>
                <c:pt idx="645">
                  <c:v>40824</c:v>
                </c:pt>
                <c:pt idx="646">
                  <c:v>40825</c:v>
                </c:pt>
                <c:pt idx="647">
                  <c:v>40826</c:v>
                </c:pt>
                <c:pt idx="648">
                  <c:v>40827</c:v>
                </c:pt>
                <c:pt idx="649">
                  <c:v>40828</c:v>
                </c:pt>
                <c:pt idx="650">
                  <c:v>40829</c:v>
                </c:pt>
                <c:pt idx="651">
                  <c:v>40830</c:v>
                </c:pt>
                <c:pt idx="652">
                  <c:v>40831</c:v>
                </c:pt>
                <c:pt idx="653">
                  <c:v>40832</c:v>
                </c:pt>
                <c:pt idx="654">
                  <c:v>40833</c:v>
                </c:pt>
                <c:pt idx="655">
                  <c:v>40834</c:v>
                </c:pt>
                <c:pt idx="656">
                  <c:v>40835</c:v>
                </c:pt>
                <c:pt idx="657">
                  <c:v>40836</c:v>
                </c:pt>
                <c:pt idx="658">
                  <c:v>40837</c:v>
                </c:pt>
                <c:pt idx="659">
                  <c:v>40838</c:v>
                </c:pt>
                <c:pt idx="660">
                  <c:v>40839</c:v>
                </c:pt>
                <c:pt idx="661">
                  <c:v>40840</c:v>
                </c:pt>
                <c:pt idx="662">
                  <c:v>40841</c:v>
                </c:pt>
                <c:pt idx="663">
                  <c:v>40842</c:v>
                </c:pt>
                <c:pt idx="664">
                  <c:v>40843</c:v>
                </c:pt>
                <c:pt idx="665">
                  <c:v>40844</c:v>
                </c:pt>
                <c:pt idx="666">
                  <c:v>40845</c:v>
                </c:pt>
                <c:pt idx="667">
                  <c:v>40846</c:v>
                </c:pt>
                <c:pt idx="668">
                  <c:v>40847</c:v>
                </c:pt>
                <c:pt idx="669">
                  <c:v>40848</c:v>
                </c:pt>
                <c:pt idx="670">
                  <c:v>40849</c:v>
                </c:pt>
                <c:pt idx="671">
                  <c:v>40850</c:v>
                </c:pt>
                <c:pt idx="672">
                  <c:v>40851</c:v>
                </c:pt>
                <c:pt idx="673">
                  <c:v>40852</c:v>
                </c:pt>
                <c:pt idx="674">
                  <c:v>40853</c:v>
                </c:pt>
                <c:pt idx="675">
                  <c:v>40854</c:v>
                </c:pt>
                <c:pt idx="676">
                  <c:v>40855</c:v>
                </c:pt>
                <c:pt idx="677">
                  <c:v>40856</c:v>
                </c:pt>
                <c:pt idx="678">
                  <c:v>40857</c:v>
                </c:pt>
                <c:pt idx="679">
                  <c:v>40858</c:v>
                </c:pt>
                <c:pt idx="680">
                  <c:v>40859</c:v>
                </c:pt>
                <c:pt idx="681">
                  <c:v>40860</c:v>
                </c:pt>
                <c:pt idx="682">
                  <c:v>40861</c:v>
                </c:pt>
                <c:pt idx="683">
                  <c:v>40862</c:v>
                </c:pt>
                <c:pt idx="684">
                  <c:v>40863</c:v>
                </c:pt>
                <c:pt idx="685">
                  <c:v>40864</c:v>
                </c:pt>
                <c:pt idx="686">
                  <c:v>40865</c:v>
                </c:pt>
                <c:pt idx="687">
                  <c:v>40866</c:v>
                </c:pt>
                <c:pt idx="688">
                  <c:v>40867</c:v>
                </c:pt>
                <c:pt idx="689">
                  <c:v>40868</c:v>
                </c:pt>
                <c:pt idx="690">
                  <c:v>40869</c:v>
                </c:pt>
                <c:pt idx="691">
                  <c:v>40870</c:v>
                </c:pt>
                <c:pt idx="692">
                  <c:v>40871</c:v>
                </c:pt>
                <c:pt idx="693">
                  <c:v>40872</c:v>
                </c:pt>
                <c:pt idx="694">
                  <c:v>40873</c:v>
                </c:pt>
                <c:pt idx="695">
                  <c:v>40874</c:v>
                </c:pt>
                <c:pt idx="696">
                  <c:v>40875</c:v>
                </c:pt>
                <c:pt idx="697">
                  <c:v>40876</c:v>
                </c:pt>
                <c:pt idx="698">
                  <c:v>40877</c:v>
                </c:pt>
                <c:pt idx="699">
                  <c:v>40878</c:v>
                </c:pt>
                <c:pt idx="700">
                  <c:v>40879</c:v>
                </c:pt>
                <c:pt idx="701">
                  <c:v>40880</c:v>
                </c:pt>
                <c:pt idx="702">
                  <c:v>40881</c:v>
                </c:pt>
                <c:pt idx="703">
                  <c:v>40882</c:v>
                </c:pt>
                <c:pt idx="704">
                  <c:v>40883</c:v>
                </c:pt>
                <c:pt idx="705">
                  <c:v>40884</c:v>
                </c:pt>
                <c:pt idx="706">
                  <c:v>40885</c:v>
                </c:pt>
                <c:pt idx="707">
                  <c:v>40886</c:v>
                </c:pt>
                <c:pt idx="708">
                  <c:v>40887</c:v>
                </c:pt>
                <c:pt idx="709">
                  <c:v>40888</c:v>
                </c:pt>
                <c:pt idx="710">
                  <c:v>40889</c:v>
                </c:pt>
                <c:pt idx="711">
                  <c:v>40890</c:v>
                </c:pt>
                <c:pt idx="712">
                  <c:v>40891</c:v>
                </c:pt>
                <c:pt idx="713">
                  <c:v>40892</c:v>
                </c:pt>
                <c:pt idx="714">
                  <c:v>40893</c:v>
                </c:pt>
                <c:pt idx="715">
                  <c:v>40894</c:v>
                </c:pt>
                <c:pt idx="716">
                  <c:v>40895</c:v>
                </c:pt>
                <c:pt idx="717">
                  <c:v>40896</c:v>
                </c:pt>
                <c:pt idx="718">
                  <c:v>40897</c:v>
                </c:pt>
                <c:pt idx="719">
                  <c:v>40898</c:v>
                </c:pt>
                <c:pt idx="720">
                  <c:v>40899</c:v>
                </c:pt>
                <c:pt idx="721">
                  <c:v>40900</c:v>
                </c:pt>
                <c:pt idx="722">
                  <c:v>40901</c:v>
                </c:pt>
                <c:pt idx="723">
                  <c:v>40902</c:v>
                </c:pt>
                <c:pt idx="724">
                  <c:v>40903</c:v>
                </c:pt>
                <c:pt idx="725">
                  <c:v>40904</c:v>
                </c:pt>
                <c:pt idx="726">
                  <c:v>40905</c:v>
                </c:pt>
                <c:pt idx="727">
                  <c:v>40906</c:v>
                </c:pt>
                <c:pt idx="728">
                  <c:v>40907</c:v>
                </c:pt>
                <c:pt idx="729">
                  <c:v>40908</c:v>
                </c:pt>
                <c:pt idx="730">
                  <c:v>40909</c:v>
                </c:pt>
                <c:pt idx="731">
                  <c:v>40910</c:v>
                </c:pt>
                <c:pt idx="732">
                  <c:v>40911</c:v>
                </c:pt>
                <c:pt idx="733">
                  <c:v>40912</c:v>
                </c:pt>
                <c:pt idx="734">
                  <c:v>40913</c:v>
                </c:pt>
                <c:pt idx="735">
                  <c:v>40914</c:v>
                </c:pt>
                <c:pt idx="736">
                  <c:v>40915</c:v>
                </c:pt>
                <c:pt idx="737">
                  <c:v>40916</c:v>
                </c:pt>
                <c:pt idx="738">
                  <c:v>40917</c:v>
                </c:pt>
                <c:pt idx="739">
                  <c:v>40918</c:v>
                </c:pt>
                <c:pt idx="740">
                  <c:v>40919</c:v>
                </c:pt>
                <c:pt idx="741">
                  <c:v>40920</c:v>
                </c:pt>
                <c:pt idx="742">
                  <c:v>40921</c:v>
                </c:pt>
                <c:pt idx="743">
                  <c:v>40922</c:v>
                </c:pt>
                <c:pt idx="744">
                  <c:v>40923</c:v>
                </c:pt>
                <c:pt idx="745">
                  <c:v>40924</c:v>
                </c:pt>
                <c:pt idx="746">
                  <c:v>40925</c:v>
                </c:pt>
                <c:pt idx="747">
                  <c:v>40926</c:v>
                </c:pt>
                <c:pt idx="748">
                  <c:v>40927</c:v>
                </c:pt>
                <c:pt idx="749">
                  <c:v>40928</c:v>
                </c:pt>
                <c:pt idx="750">
                  <c:v>40929</c:v>
                </c:pt>
                <c:pt idx="751">
                  <c:v>40930</c:v>
                </c:pt>
                <c:pt idx="752">
                  <c:v>40931</c:v>
                </c:pt>
                <c:pt idx="753">
                  <c:v>40932</c:v>
                </c:pt>
                <c:pt idx="754">
                  <c:v>40933</c:v>
                </c:pt>
                <c:pt idx="755">
                  <c:v>40934</c:v>
                </c:pt>
                <c:pt idx="756">
                  <c:v>40935</c:v>
                </c:pt>
                <c:pt idx="757">
                  <c:v>40936</c:v>
                </c:pt>
                <c:pt idx="758">
                  <c:v>40937</c:v>
                </c:pt>
                <c:pt idx="759">
                  <c:v>40938</c:v>
                </c:pt>
                <c:pt idx="760">
                  <c:v>40939</c:v>
                </c:pt>
                <c:pt idx="761">
                  <c:v>40940</c:v>
                </c:pt>
                <c:pt idx="762">
                  <c:v>40941</c:v>
                </c:pt>
                <c:pt idx="763">
                  <c:v>40942</c:v>
                </c:pt>
                <c:pt idx="764">
                  <c:v>40943</c:v>
                </c:pt>
                <c:pt idx="765">
                  <c:v>40944</c:v>
                </c:pt>
                <c:pt idx="766">
                  <c:v>40945</c:v>
                </c:pt>
                <c:pt idx="767">
                  <c:v>40946</c:v>
                </c:pt>
                <c:pt idx="768">
                  <c:v>40947</c:v>
                </c:pt>
                <c:pt idx="769">
                  <c:v>40948</c:v>
                </c:pt>
                <c:pt idx="770">
                  <c:v>40949</c:v>
                </c:pt>
                <c:pt idx="771">
                  <c:v>40950</c:v>
                </c:pt>
                <c:pt idx="772">
                  <c:v>40951</c:v>
                </c:pt>
                <c:pt idx="773">
                  <c:v>40952</c:v>
                </c:pt>
                <c:pt idx="774">
                  <c:v>40953</c:v>
                </c:pt>
                <c:pt idx="775">
                  <c:v>40954</c:v>
                </c:pt>
                <c:pt idx="776">
                  <c:v>40955</c:v>
                </c:pt>
                <c:pt idx="777">
                  <c:v>40956</c:v>
                </c:pt>
                <c:pt idx="778">
                  <c:v>40957</c:v>
                </c:pt>
                <c:pt idx="779">
                  <c:v>40958</c:v>
                </c:pt>
                <c:pt idx="780">
                  <c:v>40959</c:v>
                </c:pt>
                <c:pt idx="781">
                  <c:v>40960</c:v>
                </c:pt>
                <c:pt idx="782">
                  <c:v>40961</c:v>
                </c:pt>
                <c:pt idx="783">
                  <c:v>40962</c:v>
                </c:pt>
                <c:pt idx="784">
                  <c:v>40963</c:v>
                </c:pt>
                <c:pt idx="785">
                  <c:v>40964</c:v>
                </c:pt>
                <c:pt idx="786">
                  <c:v>40965</c:v>
                </c:pt>
                <c:pt idx="787">
                  <c:v>40966</c:v>
                </c:pt>
                <c:pt idx="788">
                  <c:v>40967</c:v>
                </c:pt>
                <c:pt idx="789">
                  <c:v>40968</c:v>
                </c:pt>
                <c:pt idx="790">
                  <c:v>40969</c:v>
                </c:pt>
                <c:pt idx="791">
                  <c:v>40970</c:v>
                </c:pt>
                <c:pt idx="792">
                  <c:v>40971</c:v>
                </c:pt>
                <c:pt idx="793">
                  <c:v>40972</c:v>
                </c:pt>
                <c:pt idx="794">
                  <c:v>40973</c:v>
                </c:pt>
                <c:pt idx="795">
                  <c:v>40974</c:v>
                </c:pt>
                <c:pt idx="796">
                  <c:v>40975</c:v>
                </c:pt>
                <c:pt idx="797">
                  <c:v>40976</c:v>
                </c:pt>
                <c:pt idx="798">
                  <c:v>40977</c:v>
                </c:pt>
                <c:pt idx="799">
                  <c:v>40978</c:v>
                </c:pt>
                <c:pt idx="800">
                  <c:v>40979</c:v>
                </c:pt>
                <c:pt idx="801">
                  <c:v>40980</c:v>
                </c:pt>
                <c:pt idx="802">
                  <c:v>40981</c:v>
                </c:pt>
                <c:pt idx="803">
                  <c:v>40982</c:v>
                </c:pt>
                <c:pt idx="804">
                  <c:v>40983</c:v>
                </c:pt>
                <c:pt idx="805">
                  <c:v>40984</c:v>
                </c:pt>
                <c:pt idx="806">
                  <c:v>40985</c:v>
                </c:pt>
                <c:pt idx="807">
                  <c:v>40986</c:v>
                </c:pt>
                <c:pt idx="808">
                  <c:v>40987</c:v>
                </c:pt>
                <c:pt idx="809">
                  <c:v>40988</c:v>
                </c:pt>
                <c:pt idx="810">
                  <c:v>40989</c:v>
                </c:pt>
                <c:pt idx="811">
                  <c:v>40990</c:v>
                </c:pt>
                <c:pt idx="812">
                  <c:v>40991</c:v>
                </c:pt>
                <c:pt idx="813">
                  <c:v>40992</c:v>
                </c:pt>
                <c:pt idx="814">
                  <c:v>40993</c:v>
                </c:pt>
                <c:pt idx="815">
                  <c:v>40994</c:v>
                </c:pt>
                <c:pt idx="816">
                  <c:v>40995</c:v>
                </c:pt>
                <c:pt idx="817">
                  <c:v>40996</c:v>
                </c:pt>
                <c:pt idx="818">
                  <c:v>40997</c:v>
                </c:pt>
                <c:pt idx="819">
                  <c:v>40998</c:v>
                </c:pt>
                <c:pt idx="820">
                  <c:v>40999</c:v>
                </c:pt>
                <c:pt idx="821">
                  <c:v>41000</c:v>
                </c:pt>
                <c:pt idx="822">
                  <c:v>41001</c:v>
                </c:pt>
                <c:pt idx="823">
                  <c:v>41002</c:v>
                </c:pt>
                <c:pt idx="824">
                  <c:v>41003</c:v>
                </c:pt>
                <c:pt idx="825">
                  <c:v>41004</c:v>
                </c:pt>
                <c:pt idx="826">
                  <c:v>41005</c:v>
                </c:pt>
                <c:pt idx="827">
                  <c:v>41006</c:v>
                </c:pt>
                <c:pt idx="828">
                  <c:v>41007</c:v>
                </c:pt>
                <c:pt idx="829">
                  <c:v>41008</c:v>
                </c:pt>
                <c:pt idx="830">
                  <c:v>41009</c:v>
                </c:pt>
                <c:pt idx="831">
                  <c:v>41010</c:v>
                </c:pt>
                <c:pt idx="832">
                  <c:v>41011</c:v>
                </c:pt>
                <c:pt idx="833">
                  <c:v>41012</c:v>
                </c:pt>
                <c:pt idx="834">
                  <c:v>41013</c:v>
                </c:pt>
                <c:pt idx="835">
                  <c:v>41014</c:v>
                </c:pt>
                <c:pt idx="836">
                  <c:v>41015</c:v>
                </c:pt>
                <c:pt idx="837">
                  <c:v>41016</c:v>
                </c:pt>
                <c:pt idx="838">
                  <c:v>41017</c:v>
                </c:pt>
                <c:pt idx="839">
                  <c:v>41018</c:v>
                </c:pt>
                <c:pt idx="840">
                  <c:v>41019</c:v>
                </c:pt>
                <c:pt idx="841">
                  <c:v>41020</c:v>
                </c:pt>
                <c:pt idx="842">
                  <c:v>41021</c:v>
                </c:pt>
                <c:pt idx="843">
                  <c:v>41022</c:v>
                </c:pt>
                <c:pt idx="844">
                  <c:v>41023</c:v>
                </c:pt>
                <c:pt idx="845">
                  <c:v>41024</c:v>
                </c:pt>
                <c:pt idx="846">
                  <c:v>41025</c:v>
                </c:pt>
                <c:pt idx="847">
                  <c:v>41026</c:v>
                </c:pt>
                <c:pt idx="848">
                  <c:v>41027</c:v>
                </c:pt>
                <c:pt idx="849">
                  <c:v>41028</c:v>
                </c:pt>
                <c:pt idx="850">
                  <c:v>41029</c:v>
                </c:pt>
                <c:pt idx="851">
                  <c:v>41030</c:v>
                </c:pt>
                <c:pt idx="852">
                  <c:v>41031</c:v>
                </c:pt>
                <c:pt idx="853">
                  <c:v>41032</c:v>
                </c:pt>
                <c:pt idx="854">
                  <c:v>41033</c:v>
                </c:pt>
                <c:pt idx="855">
                  <c:v>41034</c:v>
                </c:pt>
                <c:pt idx="856">
                  <c:v>41035</c:v>
                </c:pt>
                <c:pt idx="857">
                  <c:v>41036</c:v>
                </c:pt>
                <c:pt idx="858">
                  <c:v>41037</c:v>
                </c:pt>
                <c:pt idx="859">
                  <c:v>41038</c:v>
                </c:pt>
                <c:pt idx="860">
                  <c:v>41039</c:v>
                </c:pt>
                <c:pt idx="861">
                  <c:v>41040</c:v>
                </c:pt>
                <c:pt idx="862">
                  <c:v>41041</c:v>
                </c:pt>
                <c:pt idx="863">
                  <c:v>41042</c:v>
                </c:pt>
                <c:pt idx="864">
                  <c:v>41043</c:v>
                </c:pt>
                <c:pt idx="865">
                  <c:v>41044</c:v>
                </c:pt>
                <c:pt idx="866">
                  <c:v>41045</c:v>
                </c:pt>
                <c:pt idx="867">
                  <c:v>41046</c:v>
                </c:pt>
                <c:pt idx="868">
                  <c:v>41047</c:v>
                </c:pt>
                <c:pt idx="869">
                  <c:v>41048</c:v>
                </c:pt>
                <c:pt idx="870">
                  <c:v>41049</c:v>
                </c:pt>
                <c:pt idx="871">
                  <c:v>41050</c:v>
                </c:pt>
                <c:pt idx="872">
                  <c:v>41051</c:v>
                </c:pt>
                <c:pt idx="873">
                  <c:v>41052</c:v>
                </c:pt>
                <c:pt idx="874">
                  <c:v>41053</c:v>
                </c:pt>
                <c:pt idx="875">
                  <c:v>41054</c:v>
                </c:pt>
                <c:pt idx="876">
                  <c:v>41055</c:v>
                </c:pt>
                <c:pt idx="877">
                  <c:v>41056</c:v>
                </c:pt>
                <c:pt idx="878">
                  <c:v>41057</c:v>
                </c:pt>
                <c:pt idx="879">
                  <c:v>41058</c:v>
                </c:pt>
                <c:pt idx="880">
                  <c:v>41059</c:v>
                </c:pt>
                <c:pt idx="881">
                  <c:v>41060</c:v>
                </c:pt>
                <c:pt idx="882">
                  <c:v>41061</c:v>
                </c:pt>
                <c:pt idx="883">
                  <c:v>41062</c:v>
                </c:pt>
                <c:pt idx="884">
                  <c:v>41063</c:v>
                </c:pt>
                <c:pt idx="885">
                  <c:v>41064</c:v>
                </c:pt>
                <c:pt idx="886">
                  <c:v>41065</c:v>
                </c:pt>
                <c:pt idx="887">
                  <c:v>41066</c:v>
                </c:pt>
                <c:pt idx="888">
                  <c:v>41067</c:v>
                </c:pt>
                <c:pt idx="889">
                  <c:v>41068</c:v>
                </c:pt>
                <c:pt idx="890">
                  <c:v>41069</c:v>
                </c:pt>
                <c:pt idx="891">
                  <c:v>41070</c:v>
                </c:pt>
                <c:pt idx="892">
                  <c:v>41071</c:v>
                </c:pt>
                <c:pt idx="893">
                  <c:v>41072</c:v>
                </c:pt>
                <c:pt idx="894">
                  <c:v>41073</c:v>
                </c:pt>
                <c:pt idx="895">
                  <c:v>41074</c:v>
                </c:pt>
                <c:pt idx="896">
                  <c:v>41075</c:v>
                </c:pt>
                <c:pt idx="897">
                  <c:v>41076</c:v>
                </c:pt>
                <c:pt idx="898">
                  <c:v>41077</c:v>
                </c:pt>
                <c:pt idx="899">
                  <c:v>41078</c:v>
                </c:pt>
                <c:pt idx="900">
                  <c:v>41079</c:v>
                </c:pt>
                <c:pt idx="901">
                  <c:v>41080</c:v>
                </c:pt>
                <c:pt idx="902">
                  <c:v>41081</c:v>
                </c:pt>
                <c:pt idx="903">
                  <c:v>41082</c:v>
                </c:pt>
                <c:pt idx="904">
                  <c:v>41083</c:v>
                </c:pt>
                <c:pt idx="905">
                  <c:v>41084</c:v>
                </c:pt>
                <c:pt idx="906">
                  <c:v>41085</c:v>
                </c:pt>
                <c:pt idx="907">
                  <c:v>41086</c:v>
                </c:pt>
                <c:pt idx="908">
                  <c:v>41087</c:v>
                </c:pt>
                <c:pt idx="909">
                  <c:v>41088</c:v>
                </c:pt>
                <c:pt idx="910">
                  <c:v>41089</c:v>
                </c:pt>
                <c:pt idx="911">
                  <c:v>41090</c:v>
                </c:pt>
                <c:pt idx="912">
                  <c:v>41091</c:v>
                </c:pt>
                <c:pt idx="913">
                  <c:v>41092</c:v>
                </c:pt>
                <c:pt idx="914">
                  <c:v>41093</c:v>
                </c:pt>
                <c:pt idx="915">
                  <c:v>41094</c:v>
                </c:pt>
                <c:pt idx="916">
                  <c:v>41095</c:v>
                </c:pt>
                <c:pt idx="917">
                  <c:v>41096</c:v>
                </c:pt>
                <c:pt idx="918">
                  <c:v>41097</c:v>
                </c:pt>
                <c:pt idx="919">
                  <c:v>41098</c:v>
                </c:pt>
                <c:pt idx="920">
                  <c:v>41099</c:v>
                </c:pt>
                <c:pt idx="921">
                  <c:v>41100</c:v>
                </c:pt>
                <c:pt idx="922">
                  <c:v>41101</c:v>
                </c:pt>
                <c:pt idx="923">
                  <c:v>41102</c:v>
                </c:pt>
                <c:pt idx="924">
                  <c:v>41103</c:v>
                </c:pt>
                <c:pt idx="925">
                  <c:v>41104</c:v>
                </c:pt>
                <c:pt idx="926">
                  <c:v>41105</c:v>
                </c:pt>
                <c:pt idx="927">
                  <c:v>41106</c:v>
                </c:pt>
                <c:pt idx="928">
                  <c:v>41107</c:v>
                </c:pt>
                <c:pt idx="929">
                  <c:v>41108</c:v>
                </c:pt>
                <c:pt idx="930">
                  <c:v>41109</c:v>
                </c:pt>
                <c:pt idx="931">
                  <c:v>41110</c:v>
                </c:pt>
                <c:pt idx="932">
                  <c:v>41111</c:v>
                </c:pt>
                <c:pt idx="933">
                  <c:v>41112</c:v>
                </c:pt>
                <c:pt idx="934">
                  <c:v>41113</c:v>
                </c:pt>
                <c:pt idx="935">
                  <c:v>41114</c:v>
                </c:pt>
                <c:pt idx="936">
                  <c:v>41115</c:v>
                </c:pt>
                <c:pt idx="937">
                  <c:v>41116</c:v>
                </c:pt>
                <c:pt idx="938">
                  <c:v>41117</c:v>
                </c:pt>
                <c:pt idx="939">
                  <c:v>41118</c:v>
                </c:pt>
                <c:pt idx="940">
                  <c:v>41119</c:v>
                </c:pt>
                <c:pt idx="941">
                  <c:v>41120</c:v>
                </c:pt>
                <c:pt idx="942">
                  <c:v>41121</c:v>
                </c:pt>
                <c:pt idx="943">
                  <c:v>41122</c:v>
                </c:pt>
                <c:pt idx="944">
                  <c:v>41123</c:v>
                </c:pt>
                <c:pt idx="945">
                  <c:v>41124</c:v>
                </c:pt>
                <c:pt idx="946">
                  <c:v>41125</c:v>
                </c:pt>
                <c:pt idx="947">
                  <c:v>41126</c:v>
                </c:pt>
                <c:pt idx="948">
                  <c:v>41127</c:v>
                </c:pt>
                <c:pt idx="949">
                  <c:v>41128</c:v>
                </c:pt>
                <c:pt idx="950">
                  <c:v>41129</c:v>
                </c:pt>
                <c:pt idx="951">
                  <c:v>41130</c:v>
                </c:pt>
                <c:pt idx="952">
                  <c:v>41131</c:v>
                </c:pt>
                <c:pt idx="953">
                  <c:v>41132</c:v>
                </c:pt>
                <c:pt idx="954">
                  <c:v>41133</c:v>
                </c:pt>
                <c:pt idx="955">
                  <c:v>41134</c:v>
                </c:pt>
                <c:pt idx="956">
                  <c:v>41135</c:v>
                </c:pt>
                <c:pt idx="957">
                  <c:v>41136</c:v>
                </c:pt>
                <c:pt idx="958">
                  <c:v>41137</c:v>
                </c:pt>
                <c:pt idx="959">
                  <c:v>41138</c:v>
                </c:pt>
                <c:pt idx="960">
                  <c:v>41139</c:v>
                </c:pt>
                <c:pt idx="961">
                  <c:v>41140</c:v>
                </c:pt>
                <c:pt idx="962">
                  <c:v>41141</c:v>
                </c:pt>
                <c:pt idx="963">
                  <c:v>41142</c:v>
                </c:pt>
                <c:pt idx="964">
                  <c:v>41143</c:v>
                </c:pt>
                <c:pt idx="965">
                  <c:v>41144</c:v>
                </c:pt>
                <c:pt idx="966">
                  <c:v>41145</c:v>
                </c:pt>
                <c:pt idx="967">
                  <c:v>41146</c:v>
                </c:pt>
                <c:pt idx="968">
                  <c:v>41147</c:v>
                </c:pt>
                <c:pt idx="969">
                  <c:v>41148</c:v>
                </c:pt>
                <c:pt idx="970">
                  <c:v>41149</c:v>
                </c:pt>
                <c:pt idx="971">
                  <c:v>41150</c:v>
                </c:pt>
                <c:pt idx="972">
                  <c:v>41151</c:v>
                </c:pt>
                <c:pt idx="973">
                  <c:v>41152</c:v>
                </c:pt>
                <c:pt idx="974">
                  <c:v>41153</c:v>
                </c:pt>
                <c:pt idx="975">
                  <c:v>41154</c:v>
                </c:pt>
                <c:pt idx="976">
                  <c:v>41155</c:v>
                </c:pt>
                <c:pt idx="977">
                  <c:v>41156</c:v>
                </c:pt>
                <c:pt idx="978">
                  <c:v>41157</c:v>
                </c:pt>
                <c:pt idx="979">
                  <c:v>41158</c:v>
                </c:pt>
                <c:pt idx="980">
                  <c:v>41159</c:v>
                </c:pt>
                <c:pt idx="981">
                  <c:v>41160</c:v>
                </c:pt>
                <c:pt idx="982">
                  <c:v>41161</c:v>
                </c:pt>
                <c:pt idx="983">
                  <c:v>41162</c:v>
                </c:pt>
                <c:pt idx="984">
                  <c:v>41163</c:v>
                </c:pt>
                <c:pt idx="985">
                  <c:v>41164</c:v>
                </c:pt>
                <c:pt idx="986">
                  <c:v>41165</c:v>
                </c:pt>
                <c:pt idx="987">
                  <c:v>41166</c:v>
                </c:pt>
                <c:pt idx="988">
                  <c:v>41167</c:v>
                </c:pt>
                <c:pt idx="989">
                  <c:v>41168</c:v>
                </c:pt>
                <c:pt idx="990">
                  <c:v>41169</c:v>
                </c:pt>
                <c:pt idx="991">
                  <c:v>41170</c:v>
                </c:pt>
                <c:pt idx="992">
                  <c:v>41171</c:v>
                </c:pt>
                <c:pt idx="993">
                  <c:v>41172</c:v>
                </c:pt>
                <c:pt idx="994">
                  <c:v>41173</c:v>
                </c:pt>
                <c:pt idx="995">
                  <c:v>41174</c:v>
                </c:pt>
                <c:pt idx="996">
                  <c:v>41175</c:v>
                </c:pt>
                <c:pt idx="997">
                  <c:v>41176</c:v>
                </c:pt>
                <c:pt idx="998">
                  <c:v>41177</c:v>
                </c:pt>
                <c:pt idx="999">
                  <c:v>41178</c:v>
                </c:pt>
                <c:pt idx="1000">
                  <c:v>41179</c:v>
                </c:pt>
                <c:pt idx="1001">
                  <c:v>41180</c:v>
                </c:pt>
                <c:pt idx="1002">
                  <c:v>41181</c:v>
                </c:pt>
                <c:pt idx="1003">
                  <c:v>41182</c:v>
                </c:pt>
                <c:pt idx="1004">
                  <c:v>41183</c:v>
                </c:pt>
                <c:pt idx="1005">
                  <c:v>41184</c:v>
                </c:pt>
                <c:pt idx="1006">
                  <c:v>41185</c:v>
                </c:pt>
                <c:pt idx="1007">
                  <c:v>41186</c:v>
                </c:pt>
                <c:pt idx="1008">
                  <c:v>41187</c:v>
                </c:pt>
                <c:pt idx="1009">
                  <c:v>41188</c:v>
                </c:pt>
                <c:pt idx="1010">
                  <c:v>41189</c:v>
                </c:pt>
                <c:pt idx="1011">
                  <c:v>41190</c:v>
                </c:pt>
                <c:pt idx="1012">
                  <c:v>41191</c:v>
                </c:pt>
                <c:pt idx="1013">
                  <c:v>41192</c:v>
                </c:pt>
                <c:pt idx="1014">
                  <c:v>41193</c:v>
                </c:pt>
                <c:pt idx="1015">
                  <c:v>41194</c:v>
                </c:pt>
                <c:pt idx="1016">
                  <c:v>41195</c:v>
                </c:pt>
                <c:pt idx="1017">
                  <c:v>41196</c:v>
                </c:pt>
                <c:pt idx="1018">
                  <c:v>41197</c:v>
                </c:pt>
                <c:pt idx="1019">
                  <c:v>41198</c:v>
                </c:pt>
                <c:pt idx="1020">
                  <c:v>41199</c:v>
                </c:pt>
                <c:pt idx="1021">
                  <c:v>41200</c:v>
                </c:pt>
                <c:pt idx="1022">
                  <c:v>41201</c:v>
                </c:pt>
                <c:pt idx="1023">
                  <c:v>41202</c:v>
                </c:pt>
                <c:pt idx="1024">
                  <c:v>41203</c:v>
                </c:pt>
                <c:pt idx="1025">
                  <c:v>41204</c:v>
                </c:pt>
                <c:pt idx="1026">
                  <c:v>41205</c:v>
                </c:pt>
                <c:pt idx="1027">
                  <c:v>41206</c:v>
                </c:pt>
                <c:pt idx="1028">
                  <c:v>41207</c:v>
                </c:pt>
                <c:pt idx="1029">
                  <c:v>41208</c:v>
                </c:pt>
                <c:pt idx="1030">
                  <c:v>41209</c:v>
                </c:pt>
                <c:pt idx="1031">
                  <c:v>41210</c:v>
                </c:pt>
                <c:pt idx="1032">
                  <c:v>41211</c:v>
                </c:pt>
                <c:pt idx="1033">
                  <c:v>41212</c:v>
                </c:pt>
                <c:pt idx="1034">
                  <c:v>41213</c:v>
                </c:pt>
                <c:pt idx="1035">
                  <c:v>41214</c:v>
                </c:pt>
                <c:pt idx="1036">
                  <c:v>41215</c:v>
                </c:pt>
                <c:pt idx="1037">
                  <c:v>41216</c:v>
                </c:pt>
                <c:pt idx="1038">
                  <c:v>41217</c:v>
                </c:pt>
                <c:pt idx="1039">
                  <c:v>41218</c:v>
                </c:pt>
                <c:pt idx="1040">
                  <c:v>41219</c:v>
                </c:pt>
                <c:pt idx="1041">
                  <c:v>41220</c:v>
                </c:pt>
                <c:pt idx="1042">
                  <c:v>41221</c:v>
                </c:pt>
                <c:pt idx="1043">
                  <c:v>41222</c:v>
                </c:pt>
                <c:pt idx="1044">
                  <c:v>41223</c:v>
                </c:pt>
                <c:pt idx="1045">
                  <c:v>41224</c:v>
                </c:pt>
                <c:pt idx="1046">
                  <c:v>41225</c:v>
                </c:pt>
                <c:pt idx="1047">
                  <c:v>41226</c:v>
                </c:pt>
                <c:pt idx="1048">
                  <c:v>41227</c:v>
                </c:pt>
                <c:pt idx="1049">
                  <c:v>41228</c:v>
                </c:pt>
                <c:pt idx="1050">
                  <c:v>41229</c:v>
                </c:pt>
                <c:pt idx="1051">
                  <c:v>41230</c:v>
                </c:pt>
                <c:pt idx="1052">
                  <c:v>41231</c:v>
                </c:pt>
                <c:pt idx="1053">
                  <c:v>41232</c:v>
                </c:pt>
                <c:pt idx="1054">
                  <c:v>41233</c:v>
                </c:pt>
                <c:pt idx="1055">
                  <c:v>41234</c:v>
                </c:pt>
                <c:pt idx="1056">
                  <c:v>41235</c:v>
                </c:pt>
                <c:pt idx="1057">
                  <c:v>41236</c:v>
                </c:pt>
                <c:pt idx="1058">
                  <c:v>41237</c:v>
                </c:pt>
                <c:pt idx="1059">
                  <c:v>41238</c:v>
                </c:pt>
                <c:pt idx="1060">
                  <c:v>41239</c:v>
                </c:pt>
                <c:pt idx="1061">
                  <c:v>41240</c:v>
                </c:pt>
                <c:pt idx="1062">
                  <c:v>41241</c:v>
                </c:pt>
                <c:pt idx="1063">
                  <c:v>41242</c:v>
                </c:pt>
                <c:pt idx="1064">
                  <c:v>41243</c:v>
                </c:pt>
                <c:pt idx="1065">
                  <c:v>41244</c:v>
                </c:pt>
                <c:pt idx="1066">
                  <c:v>41245</c:v>
                </c:pt>
                <c:pt idx="1067">
                  <c:v>41246</c:v>
                </c:pt>
                <c:pt idx="1068">
                  <c:v>41247</c:v>
                </c:pt>
                <c:pt idx="1069">
                  <c:v>41248</c:v>
                </c:pt>
                <c:pt idx="1070">
                  <c:v>41249</c:v>
                </c:pt>
                <c:pt idx="1071">
                  <c:v>41250</c:v>
                </c:pt>
                <c:pt idx="1072">
                  <c:v>41251</c:v>
                </c:pt>
                <c:pt idx="1073">
                  <c:v>41252</c:v>
                </c:pt>
                <c:pt idx="1074">
                  <c:v>41253</c:v>
                </c:pt>
                <c:pt idx="1075">
                  <c:v>41254</c:v>
                </c:pt>
                <c:pt idx="1076">
                  <c:v>41255</c:v>
                </c:pt>
                <c:pt idx="1077">
                  <c:v>41256</c:v>
                </c:pt>
                <c:pt idx="1078">
                  <c:v>41257</c:v>
                </c:pt>
                <c:pt idx="1079">
                  <c:v>41258</c:v>
                </c:pt>
                <c:pt idx="1080">
                  <c:v>41259</c:v>
                </c:pt>
                <c:pt idx="1081">
                  <c:v>41260</c:v>
                </c:pt>
                <c:pt idx="1082">
                  <c:v>41261</c:v>
                </c:pt>
                <c:pt idx="1083">
                  <c:v>41262</c:v>
                </c:pt>
                <c:pt idx="1084">
                  <c:v>41263</c:v>
                </c:pt>
                <c:pt idx="1085">
                  <c:v>41264</c:v>
                </c:pt>
                <c:pt idx="1086">
                  <c:v>41265</c:v>
                </c:pt>
                <c:pt idx="1087">
                  <c:v>41266</c:v>
                </c:pt>
                <c:pt idx="1088">
                  <c:v>41267</c:v>
                </c:pt>
                <c:pt idx="1089">
                  <c:v>41268</c:v>
                </c:pt>
                <c:pt idx="1090">
                  <c:v>41269</c:v>
                </c:pt>
                <c:pt idx="1091">
                  <c:v>41270</c:v>
                </c:pt>
                <c:pt idx="1092">
                  <c:v>41271</c:v>
                </c:pt>
                <c:pt idx="1093">
                  <c:v>41272</c:v>
                </c:pt>
                <c:pt idx="1094">
                  <c:v>41273</c:v>
                </c:pt>
                <c:pt idx="1095">
                  <c:v>41274</c:v>
                </c:pt>
                <c:pt idx="1096">
                  <c:v>41275</c:v>
                </c:pt>
                <c:pt idx="1097">
                  <c:v>41276</c:v>
                </c:pt>
                <c:pt idx="1098">
                  <c:v>41277</c:v>
                </c:pt>
                <c:pt idx="1099">
                  <c:v>41278</c:v>
                </c:pt>
                <c:pt idx="1100">
                  <c:v>41279</c:v>
                </c:pt>
                <c:pt idx="1101">
                  <c:v>41280</c:v>
                </c:pt>
                <c:pt idx="1102">
                  <c:v>41281</c:v>
                </c:pt>
                <c:pt idx="1103">
                  <c:v>41282</c:v>
                </c:pt>
                <c:pt idx="1104">
                  <c:v>41283</c:v>
                </c:pt>
                <c:pt idx="1105">
                  <c:v>41284</c:v>
                </c:pt>
                <c:pt idx="1106">
                  <c:v>41285</c:v>
                </c:pt>
                <c:pt idx="1107">
                  <c:v>41286</c:v>
                </c:pt>
                <c:pt idx="1108">
                  <c:v>41287</c:v>
                </c:pt>
                <c:pt idx="1109">
                  <c:v>41288</c:v>
                </c:pt>
                <c:pt idx="1110">
                  <c:v>41289</c:v>
                </c:pt>
                <c:pt idx="1111">
                  <c:v>41290</c:v>
                </c:pt>
                <c:pt idx="1112">
                  <c:v>41291</c:v>
                </c:pt>
                <c:pt idx="1113">
                  <c:v>41292</c:v>
                </c:pt>
                <c:pt idx="1114">
                  <c:v>41293</c:v>
                </c:pt>
                <c:pt idx="1115">
                  <c:v>41294</c:v>
                </c:pt>
                <c:pt idx="1116">
                  <c:v>41295</c:v>
                </c:pt>
                <c:pt idx="1117">
                  <c:v>41296</c:v>
                </c:pt>
                <c:pt idx="1118">
                  <c:v>41297</c:v>
                </c:pt>
                <c:pt idx="1119">
                  <c:v>41298</c:v>
                </c:pt>
                <c:pt idx="1120">
                  <c:v>41299</c:v>
                </c:pt>
                <c:pt idx="1121">
                  <c:v>41300</c:v>
                </c:pt>
                <c:pt idx="1122">
                  <c:v>41301</c:v>
                </c:pt>
                <c:pt idx="1123">
                  <c:v>41302</c:v>
                </c:pt>
                <c:pt idx="1124">
                  <c:v>41303</c:v>
                </c:pt>
                <c:pt idx="1125">
                  <c:v>41304</c:v>
                </c:pt>
                <c:pt idx="1126">
                  <c:v>41305</c:v>
                </c:pt>
                <c:pt idx="1127">
                  <c:v>41306</c:v>
                </c:pt>
                <c:pt idx="1128">
                  <c:v>41307</c:v>
                </c:pt>
                <c:pt idx="1129">
                  <c:v>41308</c:v>
                </c:pt>
                <c:pt idx="1130">
                  <c:v>41309</c:v>
                </c:pt>
                <c:pt idx="1131">
                  <c:v>41310</c:v>
                </c:pt>
                <c:pt idx="1132">
                  <c:v>41311</c:v>
                </c:pt>
                <c:pt idx="1133">
                  <c:v>41312</c:v>
                </c:pt>
                <c:pt idx="1134">
                  <c:v>41313</c:v>
                </c:pt>
                <c:pt idx="1135">
                  <c:v>41314</c:v>
                </c:pt>
                <c:pt idx="1136">
                  <c:v>41315</c:v>
                </c:pt>
                <c:pt idx="1137">
                  <c:v>41316</c:v>
                </c:pt>
                <c:pt idx="1138">
                  <c:v>41317</c:v>
                </c:pt>
                <c:pt idx="1139">
                  <c:v>41318</c:v>
                </c:pt>
                <c:pt idx="1140">
                  <c:v>41319</c:v>
                </c:pt>
                <c:pt idx="1141">
                  <c:v>41320</c:v>
                </c:pt>
                <c:pt idx="1142">
                  <c:v>41321</c:v>
                </c:pt>
                <c:pt idx="1143">
                  <c:v>41322</c:v>
                </c:pt>
                <c:pt idx="1144">
                  <c:v>41323</c:v>
                </c:pt>
                <c:pt idx="1145">
                  <c:v>41324</c:v>
                </c:pt>
                <c:pt idx="1146">
                  <c:v>41325</c:v>
                </c:pt>
                <c:pt idx="1147">
                  <c:v>41326</c:v>
                </c:pt>
                <c:pt idx="1148">
                  <c:v>41327</c:v>
                </c:pt>
                <c:pt idx="1149">
                  <c:v>41328</c:v>
                </c:pt>
                <c:pt idx="1150">
                  <c:v>41329</c:v>
                </c:pt>
                <c:pt idx="1151">
                  <c:v>41330</c:v>
                </c:pt>
                <c:pt idx="1152">
                  <c:v>41331</c:v>
                </c:pt>
                <c:pt idx="1153">
                  <c:v>41332</c:v>
                </c:pt>
                <c:pt idx="1154">
                  <c:v>41333</c:v>
                </c:pt>
                <c:pt idx="1155">
                  <c:v>41334</c:v>
                </c:pt>
                <c:pt idx="1156">
                  <c:v>41335</c:v>
                </c:pt>
                <c:pt idx="1157">
                  <c:v>41336</c:v>
                </c:pt>
                <c:pt idx="1158">
                  <c:v>41337</c:v>
                </c:pt>
                <c:pt idx="1159">
                  <c:v>41338</c:v>
                </c:pt>
                <c:pt idx="1160">
                  <c:v>41339</c:v>
                </c:pt>
                <c:pt idx="1161">
                  <c:v>41340</c:v>
                </c:pt>
                <c:pt idx="1162">
                  <c:v>41341</c:v>
                </c:pt>
                <c:pt idx="1163">
                  <c:v>41342</c:v>
                </c:pt>
                <c:pt idx="1164">
                  <c:v>41343</c:v>
                </c:pt>
                <c:pt idx="1165">
                  <c:v>41344</c:v>
                </c:pt>
                <c:pt idx="1166">
                  <c:v>41345</c:v>
                </c:pt>
                <c:pt idx="1167">
                  <c:v>41346</c:v>
                </c:pt>
                <c:pt idx="1168">
                  <c:v>41347</c:v>
                </c:pt>
                <c:pt idx="1169">
                  <c:v>41348</c:v>
                </c:pt>
                <c:pt idx="1170">
                  <c:v>41349</c:v>
                </c:pt>
                <c:pt idx="1171">
                  <c:v>41350</c:v>
                </c:pt>
                <c:pt idx="1172">
                  <c:v>41351</c:v>
                </c:pt>
                <c:pt idx="1173">
                  <c:v>41352</c:v>
                </c:pt>
                <c:pt idx="1174">
                  <c:v>41353</c:v>
                </c:pt>
                <c:pt idx="1175">
                  <c:v>41354</c:v>
                </c:pt>
                <c:pt idx="1176">
                  <c:v>41355</c:v>
                </c:pt>
                <c:pt idx="1177">
                  <c:v>41356</c:v>
                </c:pt>
                <c:pt idx="1178">
                  <c:v>41357</c:v>
                </c:pt>
                <c:pt idx="1179">
                  <c:v>41358</c:v>
                </c:pt>
                <c:pt idx="1180">
                  <c:v>41359</c:v>
                </c:pt>
                <c:pt idx="1181">
                  <c:v>41360</c:v>
                </c:pt>
                <c:pt idx="1182">
                  <c:v>41361</c:v>
                </c:pt>
                <c:pt idx="1183">
                  <c:v>41362</c:v>
                </c:pt>
                <c:pt idx="1184">
                  <c:v>41363</c:v>
                </c:pt>
                <c:pt idx="1185">
                  <c:v>41364</c:v>
                </c:pt>
                <c:pt idx="1186">
                  <c:v>41365</c:v>
                </c:pt>
                <c:pt idx="1187">
                  <c:v>41366</c:v>
                </c:pt>
                <c:pt idx="1188">
                  <c:v>41367</c:v>
                </c:pt>
                <c:pt idx="1189">
                  <c:v>41368</c:v>
                </c:pt>
                <c:pt idx="1190">
                  <c:v>41369</c:v>
                </c:pt>
                <c:pt idx="1191">
                  <c:v>41370</c:v>
                </c:pt>
                <c:pt idx="1192">
                  <c:v>41371</c:v>
                </c:pt>
                <c:pt idx="1193">
                  <c:v>41372</c:v>
                </c:pt>
                <c:pt idx="1194">
                  <c:v>41373</c:v>
                </c:pt>
                <c:pt idx="1195">
                  <c:v>41374</c:v>
                </c:pt>
                <c:pt idx="1196">
                  <c:v>41375</c:v>
                </c:pt>
                <c:pt idx="1197">
                  <c:v>41376</c:v>
                </c:pt>
                <c:pt idx="1198">
                  <c:v>41377</c:v>
                </c:pt>
                <c:pt idx="1199">
                  <c:v>41378</c:v>
                </c:pt>
                <c:pt idx="1200">
                  <c:v>41379</c:v>
                </c:pt>
                <c:pt idx="1201">
                  <c:v>41380</c:v>
                </c:pt>
                <c:pt idx="1202">
                  <c:v>41381</c:v>
                </c:pt>
                <c:pt idx="1203">
                  <c:v>41382</c:v>
                </c:pt>
                <c:pt idx="1204">
                  <c:v>41383</c:v>
                </c:pt>
                <c:pt idx="1205">
                  <c:v>41384</c:v>
                </c:pt>
                <c:pt idx="1206">
                  <c:v>41385</c:v>
                </c:pt>
                <c:pt idx="1207">
                  <c:v>41386</c:v>
                </c:pt>
                <c:pt idx="1208">
                  <c:v>41387</c:v>
                </c:pt>
                <c:pt idx="1209">
                  <c:v>41388</c:v>
                </c:pt>
                <c:pt idx="1210">
                  <c:v>41389</c:v>
                </c:pt>
                <c:pt idx="1211">
                  <c:v>41390</c:v>
                </c:pt>
                <c:pt idx="1212">
                  <c:v>41391</c:v>
                </c:pt>
                <c:pt idx="1213">
                  <c:v>41392</c:v>
                </c:pt>
                <c:pt idx="1214">
                  <c:v>41393</c:v>
                </c:pt>
                <c:pt idx="1215">
                  <c:v>41394</c:v>
                </c:pt>
                <c:pt idx="1216">
                  <c:v>41395</c:v>
                </c:pt>
                <c:pt idx="1217">
                  <c:v>41396</c:v>
                </c:pt>
                <c:pt idx="1218">
                  <c:v>41397</c:v>
                </c:pt>
                <c:pt idx="1219">
                  <c:v>41398</c:v>
                </c:pt>
                <c:pt idx="1220">
                  <c:v>41399</c:v>
                </c:pt>
                <c:pt idx="1221">
                  <c:v>41400</c:v>
                </c:pt>
                <c:pt idx="1222">
                  <c:v>41401</c:v>
                </c:pt>
                <c:pt idx="1223">
                  <c:v>41402</c:v>
                </c:pt>
                <c:pt idx="1224">
                  <c:v>41403</c:v>
                </c:pt>
                <c:pt idx="1225">
                  <c:v>41404</c:v>
                </c:pt>
                <c:pt idx="1226">
                  <c:v>41405</c:v>
                </c:pt>
                <c:pt idx="1227">
                  <c:v>41406</c:v>
                </c:pt>
                <c:pt idx="1228">
                  <c:v>41407</c:v>
                </c:pt>
                <c:pt idx="1229">
                  <c:v>41408</c:v>
                </c:pt>
                <c:pt idx="1230">
                  <c:v>41409</c:v>
                </c:pt>
                <c:pt idx="1231">
                  <c:v>41410</c:v>
                </c:pt>
                <c:pt idx="1232">
                  <c:v>41411</c:v>
                </c:pt>
                <c:pt idx="1233">
                  <c:v>41412</c:v>
                </c:pt>
                <c:pt idx="1234">
                  <c:v>41413</c:v>
                </c:pt>
                <c:pt idx="1235">
                  <c:v>41414</c:v>
                </c:pt>
                <c:pt idx="1236">
                  <c:v>41415</c:v>
                </c:pt>
                <c:pt idx="1237">
                  <c:v>41416</c:v>
                </c:pt>
                <c:pt idx="1238">
                  <c:v>41417</c:v>
                </c:pt>
                <c:pt idx="1239">
                  <c:v>41418</c:v>
                </c:pt>
                <c:pt idx="1240">
                  <c:v>41419</c:v>
                </c:pt>
                <c:pt idx="1241">
                  <c:v>41420</c:v>
                </c:pt>
                <c:pt idx="1242">
                  <c:v>41421</c:v>
                </c:pt>
                <c:pt idx="1243">
                  <c:v>41422</c:v>
                </c:pt>
                <c:pt idx="1244">
                  <c:v>41423</c:v>
                </c:pt>
                <c:pt idx="1245">
                  <c:v>41424</c:v>
                </c:pt>
                <c:pt idx="1246">
                  <c:v>41425</c:v>
                </c:pt>
                <c:pt idx="1247">
                  <c:v>41426</c:v>
                </c:pt>
                <c:pt idx="1248">
                  <c:v>41427</c:v>
                </c:pt>
                <c:pt idx="1249">
                  <c:v>41428</c:v>
                </c:pt>
                <c:pt idx="1250">
                  <c:v>41429</c:v>
                </c:pt>
                <c:pt idx="1251">
                  <c:v>41430</c:v>
                </c:pt>
                <c:pt idx="1252">
                  <c:v>41431</c:v>
                </c:pt>
                <c:pt idx="1253">
                  <c:v>41432</c:v>
                </c:pt>
                <c:pt idx="1254">
                  <c:v>41433</c:v>
                </c:pt>
                <c:pt idx="1255">
                  <c:v>41434</c:v>
                </c:pt>
                <c:pt idx="1256">
                  <c:v>41435</c:v>
                </c:pt>
                <c:pt idx="1257">
                  <c:v>41436</c:v>
                </c:pt>
                <c:pt idx="1258">
                  <c:v>41437</c:v>
                </c:pt>
                <c:pt idx="1259">
                  <c:v>41438</c:v>
                </c:pt>
                <c:pt idx="1260">
                  <c:v>41439</c:v>
                </c:pt>
                <c:pt idx="1261">
                  <c:v>41440</c:v>
                </c:pt>
                <c:pt idx="1262">
                  <c:v>41441</c:v>
                </c:pt>
                <c:pt idx="1263">
                  <c:v>41442</c:v>
                </c:pt>
                <c:pt idx="1264">
                  <c:v>41443</c:v>
                </c:pt>
                <c:pt idx="1265">
                  <c:v>41444</c:v>
                </c:pt>
                <c:pt idx="1266">
                  <c:v>41445</c:v>
                </c:pt>
                <c:pt idx="1267">
                  <c:v>41446</c:v>
                </c:pt>
                <c:pt idx="1268">
                  <c:v>41447</c:v>
                </c:pt>
                <c:pt idx="1269">
                  <c:v>41448</c:v>
                </c:pt>
                <c:pt idx="1270">
                  <c:v>41449</c:v>
                </c:pt>
                <c:pt idx="1271">
                  <c:v>41450</c:v>
                </c:pt>
                <c:pt idx="1272">
                  <c:v>41451</c:v>
                </c:pt>
                <c:pt idx="1273">
                  <c:v>41452</c:v>
                </c:pt>
                <c:pt idx="1274">
                  <c:v>41453</c:v>
                </c:pt>
                <c:pt idx="1275">
                  <c:v>41454</c:v>
                </c:pt>
                <c:pt idx="1276">
                  <c:v>41455</c:v>
                </c:pt>
                <c:pt idx="1277">
                  <c:v>41456</c:v>
                </c:pt>
                <c:pt idx="1278">
                  <c:v>41457</c:v>
                </c:pt>
                <c:pt idx="1279">
                  <c:v>41458</c:v>
                </c:pt>
                <c:pt idx="1280">
                  <c:v>41459</c:v>
                </c:pt>
                <c:pt idx="1281">
                  <c:v>41460</c:v>
                </c:pt>
                <c:pt idx="1282">
                  <c:v>41461</c:v>
                </c:pt>
                <c:pt idx="1283">
                  <c:v>41462</c:v>
                </c:pt>
                <c:pt idx="1284">
                  <c:v>41463</c:v>
                </c:pt>
                <c:pt idx="1285">
                  <c:v>41464</c:v>
                </c:pt>
                <c:pt idx="1286">
                  <c:v>41465</c:v>
                </c:pt>
                <c:pt idx="1287">
                  <c:v>41466</c:v>
                </c:pt>
                <c:pt idx="1288">
                  <c:v>41467</c:v>
                </c:pt>
                <c:pt idx="1289">
                  <c:v>41468</c:v>
                </c:pt>
                <c:pt idx="1290">
                  <c:v>41469</c:v>
                </c:pt>
                <c:pt idx="1291">
                  <c:v>41470</c:v>
                </c:pt>
                <c:pt idx="1292">
                  <c:v>41471</c:v>
                </c:pt>
                <c:pt idx="1293">
                  <c:v>41472</c:v>
                </c:pt>
                <c:pt idx="1294">
                  <c:v>41473</c:v>
                </c:pt>
                <c:pt idx="1295">
                  <c:v>41474</c:v>
                </c:pt>
                <c:pt idx="1296">
                  <c:v>41475</c:v>
                </c:pt>
                <c:pt idx="1297">
                  <c:v>41476</c:v>
                </c:pt>
                <c:pt idx="1298">
                  <c:v>41477</c:v>
                </c:pt>
                <c:pt idx="1299">
                  <c:v>41478</c:v>
                </c:pt>
                <c:pt idx="1300">
                  <c:v>41479</c:v>
                </c:pt>
                <c:pt idx="1301">
                  <c:v>41480</c:v>
                </c:pt>
                <c:pt idx="1302">
                  <c:v>41481</c:v>
                </c:pt>
                <c:pt idx="1303">
                  <c:v>41482</c:v>
                </c:pt>
                <c:pt idx="1304">
                  <c:v>41483</c:v>
                </c:pt>
                <c:pt idx="1305">
                  <c:v>41484</c:v>
                </c:pt>
                <c:pt idx="1306">
                  <c:v>41485</c:v>
                </c:pt>
                <c:pt idx="1307">
                  <c:v>41486</c:v>
                </c:pt>
                <c:pt idx="1308">
                  <c:v>41487</c:v>
                </c:pt>
                <c:pt idx="1309">
                  <c:v>41488</c:v>
                </c:pt>
                <c:pt idx="1310">
                  <c:v>41489</c:v>
                </c:pt>
                <c:pt idx="1311">
                  <c:v>41490</c:v>
                </c:pt>
                <c:pt idx="1312">
                  <c:v>41491</c:v>
                </c:pt>
                <c:pt idx="1313">
                  <c:v>41492</c:v>
                </c:pt>
                <c:pt idx="1314">
                  <c:v>41493</c:v>
                </c:pt>
                <c:pt idx="1315">
                  <c:v>41494</c:v>
                </c:pt>
                <c:pt idx="1316">
                  <c:v>41495</c:v>
                </c:pt>
                <c:pt idx="1317">
                  <c:v>41496</c:v>
                </c:pt>
                <c:pt idx="1318">
                  <c:v>41497</c:v>
                </c:pt>
                <c:pt idx="1319">
                  <c:v>41498</c:v>
                </c:pt>
                <c:pt idx="1320">
                  <c:v>41499</c:v>
                </c:pt>
                <c:pt idx="1321">
                  <c:v>41500</c:v>
                </c:pt>
                <c:pt idx="1322">
                  <c:v>41501</c:v>
                </c:pt>
                <c:pt idx="1323">
                  <c:v>41502</c:v>
                </c:pt>
                <c:pt idx="1324">
                  <c:v>41503</c:v>
                </c:pt>
                <c:pt idx="1325">
                  <c:v>41504</c:v>
                </c:pt>
                <c:pt idx="1326">
                  <c:v>41505</c:v>
                </c:pt>
                <c:pt idx="1327">
                  <c:v>41506</c:v>
                </c:pt>
                <c:pt idx="1328">
                  <c:v>41507</c:v>
                </c:pt>
                <c:pt idx="1329">
                  <c:v>41508</c:v>
                </c:pt>
                <c:pt idx="1330">
                  <c:v>41509</c:v>
                </c:pt>
                <c:pt idx="1331">
                  <c:v>41510</c:v>
                </c:pt>
                <c:pt idx="1332">
                  <c:v>41511</c:v>
                </c:pt>
                <c:pt idx="1333">
                  <c:v>41512</c:v>
                </c:pt>
                <c:pt idx="1334">
                  <c:v>41513</c:v>
                </c:pt>
                <c:pt idx="1335">
                  <c:v>41514</c:v>
                </c:pt>
                <c:pt idx="1336">
                  <c:v>41515</c:v>
                </c:pt>
                <c:pt idx="1337">
                  <c:v>41516</c:v>
                </c:pt>
                <c:pt idx="1338">
                  <c:v>41517</c:v>
                </c:pt>
                <c:pt idx="1339">
                  <c:v>41518</c:v>
                </c:pt>
                <c:pt idx="1340">
                  <c:v>41519</c:v>
                </c:pt>
                <c:pt idx="1341">
                  <c:v>41520</c:v>
                </c:pt>
                <c:pt idx="1342">
                  <c:v>41521</c:v>
                </c:pt>
                <c:pt idx="1343">
                  <c:v>41522</c:v>
                </c:pt>
                <c:pt idx="1344">
                  <c:v>41523</c:v>
                </c:pt>
                <c:pt idx="1345">
                  <c:v>41524</c:v>
                </c:pt>
                <c:pt idx="1346">
                  <c:v>41525</c:v>
                </c:pt>
                <c:pt idx="1347">
                  <c:v>41526</c:v>
                </c:pt>
                <c:pt idx="1348">
                  <c:v>41527</c:v>
                </c:pt>
                <c:pt idx="1349">
                  <c:v>41528</c:v>
                </c:pt>
                <c:pt idx="1350">
                  <c:v>41529</c:v>
                </c:pt>
                <c:pt idx="1351">
                  <c:v>41530</c:v>
                </c:pt>
                <c:pt idx="1352">
                  <c:v>41531</c:v>
                </c:pt>
                <c:pt idx="1353">
                  <c:v>41532</c:v>
                </c:pt>
                <c:pt idx="1354">
                  <c:v>41533</c:v>
                </c:pt>
                <c:pt idx="1355">
                  <c:v>41534</c:v>
                </c:pt>
                <c:pt idx="1356">
                  <c:v>41535</c:v>
                </c:pt>
                <c:pt idx="1357">
                  <c:v>41536</c:v>
                </c:pt>
                <c:pt idx="1358">
                  <c:v>41537</c:v>
                </c:pt>
                <c:pt idx="1359">
                  <c:v>41538</c:v>
                </c:pt>
                <c:pt idx="1360">
                  <c:v>41539</c:v>
                </c:pt>
                <c:pt idx="1361">
                  <c:v>41540</c:v>
                </c:pt>
                <c:pt idx="1362">
                  <c:v>41541</c:v>
                </c:pt>
                <c:pt idx="1363">
                  <c:v>41542</c:v>
                </c:pt>
                <c:pt idx="1364">
                  <c:v>41543</c:v>
                </c:pt>
                <c:pt idx="1365">
                  <c:v>41544</c:v>
                </c:pt>
                <c:pt idx="1366">
                  <c:v>41545</c:v>
                </c:pt>
                <c:pt idx="1367">
                  <c:v>41546</c:v>
                </c:pt>
                <c:pt idx="1368">
                  <c:v>41547</c:v>
                </c:pt>
                <c:pt idx="1369">
                  <c:v>41548</c:v>
                </c:pt>
                <c:pt idx="1370">
                  <c:v>41549</c:v>
                </c:pt>
                <c:pt idx="1371">
                  <c:v>41550</c:v>
                </c:pt>
                <c:pt idx="1372">
                  <c:v>41551</c:v>
                </c:pt>
                <c:pt idx="1373">
                  <c:v>41552</c:v>
                </c:pt>
                <c:pt idx="1374">
                  <c:v>41553</c:v>
                </c:pt>
                <c:pt idx="1375">
                  <c:v>41554</c:v>
                </c:pt>
                <c:pt idx="1376">
                  <c:v>41555</c:v>
                </c:pt>
                <c:pt idx="1377">
                  <c:v>41556</c:v>
                </c:pt>
                <c:pt idx="1378">
                  <c:v>41557</c:v>
                </c:pt>
                <c:pt idx="1379">
                  <c:v>41558</c:v>
                </c:pt>
                <c:pt idx="1380">
                  <c:v>41559</c:v>
                </c:pt>
                <c:pt idx="1381">
                  <c:v>41560</c:v>
                </c:pt>
                <c:pt idx="1382">
                  <c:v>41561</c:v>
                </c:pt>
                <c:pt idx="1383">
                  <c:v>41562</c:v>
                </c:pt>
                <c:pt idx="1384">
                  <c:v>41563</c:v>
                </c:pt>
                <c:pt idx="1385">
                  <c:v>41564</c:v>
                </c:pt>
                <c:pt idx="1386">
                  <c:v>41565</c:v>
                </c:pt>
                <c:pt idx="1387">
                  <c:v>41566</c:v>
                </c:pt>
                <c:pt idx="1388">
                  <c:v>41567</c:v>
                </c:pt>
                <c:pt idx="1389">
                  <c:v>41568</c:v>
                </c:pt>
                <c:pt idx="1390">
                  <c:v>41569</c:v>
                </c:pt>
                <c:pt idx="1391">
                  <c:v>41570</c:v>
                </c:pt>
                <c:pt idx="1392">
                  <c:v>41571</c:v>
                </c:pt>
                <c:pt idx="1393">
                  <c:v>41572</c:v>
                </c:pt>
                <c:pt idx="1394">
                  <c:v>41573</c:v>
                </c:pt>
                <c:pt idx="1395">
                  <c:v>41574</c:v>
                </c:pt>
                <c:pt idx="1396">
                  <c:v>41575</c:v>
                </c:pt>
                <c:pt idx="1397">
                  <c:v>41576</c:v>
                </c:pt>
                <c:pt idx="1398">
                  <c:v>41577</c:v>
                </c:pt>
                <c:pt idx="1399">
                  <c:v>41578</c:v>
                </c:pt>
                <c:pt idx="1400">
                  <c:v>41579</c:v>
                </c:pt>
                <c:pt idx="1401">
                  <c:v>41580</c:v>
                </c:pt>
                <c:pt idx="1402">
                  <c:v>41581</c:v>
                </c:pt>
                <c:pt idx="1403">
                  <c:v>41582</c:v>
                </c:pt>
                <c:pt idx="1404">
                  <c:v>41583</c:v>
                </c:pt>
                <c:pt idx="1405">
                  <c:v>41584</c:v>
                </c:pt>
                <c:pt idx="1406">
                  <c:v>41585</c:v>
                </c:pt>
                <c:pt idx="1407">
                  <c:v>41586</c:v>
                </c:pt>
                <c:pt idx="1408">
                  <c:v>41587</c:v>
                </c:pt>
                <c:pt idx="1409">
                  <c:v>41588</c:v>
                </c:pt>
                <c:pt idx="1410">
                  <c:v>41589</c:v>
                </c:pt>
                <c:pt idx="1411">
                  <c:v>41590</c:v>
                </c:pt>
                <c:pt idx="1412">
                  <c:v>41591</c:v>
                </c:pt>
                <c:pt idx="1413">
                  <c:v>41592</c:v>
                </c:pt>
                <c:pt idx="1414">
                  <c:v>41593</c:v>
                </c:pt>
                <c:pt idx="1415">
                  <c:v>41594</c:v>
                </c:pt>
                <c:pt idx="1416">
                  <c:v>41595</c:v>
                </c:pt>
                <c:pt idx="1417">
                  <c:v>41596</c:v>
                </c:pt>
                <c:pt idx="1418">
                  <c:v>41597</c:v>
                </c:pt>
                <c:pt idx="1419">
                  <c:v>41598</c:v>
                </c:pt>
                <c:pt idx="1420">
                  <c:v>41599</c:v>
                </c:pt>
                <c:pt idx="1421">
                  <c:v>41600</c:v>
                </c:pt>
                <c:pt idx="1422">
                  <c:v>41601</c:v>
                </c:pt>
                <c:pt idx="1423">
                  <c:v>41602</c:v>
                </c:pt>
                <c:pt idx="1424">
                  <c:v>41603</c:v>
                </c:pt>
                <c:pt idx="1425">
                  <c:v>41604</c:v>
                </c:pt>
                <c:pt idx="1426">
                  <c:v>41605</c:v>
                </c:pt>
                <c:pt idx="1427">
                  <c:v>41606</c:v>
                </c:pt>
                <c:pt idx="1428">
                  <c:v>41607</c:v>
                </c:pt>
                <c:pt idx="1429">
                  <c:v>41608</c:v>
                </c:pt>
                <c:pt idx="1430">
                  <c:v>41609</c:v>
                </c:pt>
                <c:pt idx="1431">
                  <c:v>41610</c:v>
                </c:pt>
                <c:pt idx="1432">
                  <c:v>41611</c:v>
                </c:pt>
                <c:pt idx="1433">
                  <c:v>41612</c:v>
                </c:pt>
                <c:pt idx="1434">
                  <c:v>41613</c:v>
                </c:pt>
                <c:pt idx="1435">
                  <c:v>41614</c:v>
                </c:pt>
                <c:pt idx="1436">
                  <c:v>41615</c:v>
                </c:pt>
                <c:pt idx="1437">
                  <c:v>41616</c:v>
                </c:pt>
                <c:pt idx="1438">
                  <c:v>41617</c:v>
                </c:pt>
                <c:pt idx="1439">
                  <c:v>41618</c:v>
                </c:pt>
                <c:pt idx="1440">
                  <c:v>41619</c:v>
                </c:pt>
                <c:pt idx="1441">
                  <c:v>41620</c:v>
                </c:pt>
                <c:pt idx="1442">
                  <c:v>41621</c:v>
                </c:pt>
                <c:pt idx="1443">
                  <c:v>41622</c:v>
                </c:pt>
                <c:pt idx="1444">
                  <c:v>41623</c:v>
                </c:pt>
                <c:pt idx="1445">
                  <c:v>41624</c:v>
                </c:pt>
                <c:pt idx="1446">
                  <c:v>41625</c:v>
                </c:pt>
                <c:pt idx="1447">
                  <c:v>41626</c:v>
                </c:pt>
                <c:pt idx="1448">
                  <c:v>41627</c:v>
                </c:pt>
                <c:pt idx="1449">
                  <c:v>41628</c:v>
                </c:pt>
                <c:pt idx="1450">
                  <c:v>41629</c:v>
                </c:pt>
                <c:pt idx="1451">
                  <c:v>41630</c:v>
                </c:pt>
                <c:pt idx="1452">
                  <c:v>41631</c:v>
                </c:pt>
                <c:pt idx="1453">
                  <c:v>41632</c:v>
                </c:pt>
                <c:pt idx="1454">
                  <c:v>41633</c:v>
                </c:pt>
                <c:pt idx="1455">
                  <c:v>41634</c:v>
                </c:pt>
                <c:pt idx="1456">
                  <c:v>41635</c:v>
                </c:pt>
                <c:pt idx="1457">
                  <c:v>41636</c:v>
                </c:pt>
                <c:pt idx="1458">
                  <c:v>41637</c:v>
                </c:pt>
                <c:pt idx="1459">
                  <c:v>41638</c:v>
                </c:pt>
                <c:pt idx="1460">
                  <c:v>41639</c:v>
                </c:pt>
                <c:pt idx="1461">
                  <c:v>41640</c:v>
                </c:pt>
                <c:pt idx="1462">
                  <c:v>41641</c:v>
                </c:pt>
                <c:pt idx="1463">
                  <c:v>41642</c:v>
                </c:pt>
                <c:pt idx="1464">
                  <c:v>41643</c:v>
                </c:pt>
                <c:pt idx="1465">
                  <c:v>41644</c:v>
                </c:pt>
                <c:pt idx="1466">
                  <c:v>41645</c:v>
                </c:pt>
                <c:pt idx="1467">
                  <c:v>41646</c:v>
                </c:pt>
                <c:pt idx="1468">
                  <c:v>41647</c:v>
                </c:pt>
                <c:pt idx="1469">
                  <c:v>41648</c:v>
                </c:pt>
                <c:pt idx="1470">
                  <c:v>41649</c:v>
                </c:pt>
                <c:pt idx="1471">
                  <c:v>41650</c:v>
                </c:pt>
                <c:pt idx="1472">
                  <c:v>41651</c:v>
                </c:pt>
                <c:pt idx="1473">
                  <c:v>41652</c:v>
                </c:pt>
                <c:pt idx="1474">
                  <c:v>41653</c:v>
                </c:pt>
                <c:pt idx="1475">
                  <c:v>41654</c:v>
                </c:pt>
                <c:pt idx="1476">
                  <c:v>41655</c:v>
                </c:pt>
                <c:pt idx="1477">
                  <c:v>41656</c:v>
                </c:pt>
                <c:pt idx="1478">
                  <c:v>41657</c:v>
                </c:pt>
                <c:pt idx="1479">
                  <c:v>41658</c:v>
                </c:pt>
                <c:pt idx="1480">
                  <c:v>41659</c:v>
                </c:pt>
                <c:pt idx="1481">
                  <c:v>41660</c:v>
                </c:pt>
                <c:pt idx="1482">
                  <c:v>41661</c:v>
                </c:pt>
                <c:pt idx="1483">
                  <c:v>41662</c:v>
                </c:pt>
                <c:pt idx="1484">
                  <c:v>41663</c:v>
                </c:pt>
                <c:pt idx="1485">
                  <c:v>41664</c:v>
                </c:pt>
                <c:pt idx="1486">
                  <c:v>41665</c:v>
                </c:pt>
                <c:pt idx="1487">
                  <c:v>41666</c:v>
                </c:pt>
                <c:pt idx="1488">
                  <c:v>41667</c:v>
                </c:pt>
                <c:pt idx="1489">
                  <c:v>41668</c:v>
                </c:pt>
                <c:pt idx="1490">
                  <c:v>41669</c:v>
                </c:pt>
                <c:pt idx="1491">
                  <c:v>41670</c:v>
                </c:pt>
                <c:pt idx="1492">
                  <c:v>41671</c:v>
                </c:pt>
                <c:pt idx="1493">
                  <c:v>41672</c:v>
                </c:pt>
                <c:pt idx="1494">
                  <c:v>41673</c:v>
                </c:pt>
                <c:pt idx="1495">
                  <c:v>41674</c:v>
                </c:pt>
                <c:pt idx="1496">
                  <c:v>41675</c:v>
                </c:pt>
                <c:pt idx="1497">
                  <c:v>41676</c:v>
                </c:pt>
                <c:pt idx="1498">
                  <c:v>41677</c:v>
                </c:pt>
                <c:pt idx="1499">
                  <c:v>41678</c:v>
                </c:pt>
                <c:pt idx="1500">
                  <c:v>41679</c:v>
                </c:pt>
                <c:pt idx="1501">
                  <c:v>41680</c:v>
                </c:pt>
                <c:pt idx="1502">
                  <c:v>41681</c:v>
                </c:pt>
                <c:pt idx="1503">
                  <c:v>41682</c:v>
                </c:pt>
                <c:pt idx="1504">
                  <c:v>41683</c:v>
                </c:pt>
                <c:pt idx="1505">
                  <c:v>41684</c:v>
                </c:pt>
                <c:pt idx="1506">
                  <c:v>41685</c:v>
                </c:pt>
                <c:pt idx="1507">
                  <c:v>41686</c:v>
                </c:pt>
                <c:pt idx="1508">
                  <c:v>41687</c:v>
                </c:pt>
                <c:pt idx="1509">
                  <c:v>41688</c:v>
                </c:pt>
                <c:pt idx="1510">
                  <c:v>41689</c:v>
                </c:pt>
                <c:pt idx="1511">
                  <c:v>41690</c:v>
                </c:pt>
                <c:pt idx="1512">
                  <c:v>41691</c:v>
                </c:pt>
                <c:pt idx="1513">
                  <c:v>41692</c:v>
                </c:pt>
                <c:pt idx="1514">
                  <c:v>41693</c:v>
                </c:pt>
                <c:pt idx="1515">
                  <c:v>41694</c:v>
                </c:pt>
                <c:pt idx="1516">
                  <c:v>41695</c:v>
                </c:pt>
                <c:pt idx="1517">
                  <c:v>41696</c:v>
                </c:pt>
                <c:pt idx="1518">
                  <c:v>41697</c:v>
                </c:pt>
                <c:pt idx="1519">
                  <c:v>41698</c:v>
                </c:pt>
                <c:pt idx="1520">
                  <c:v>41699</c:v>
                </c:pt>
                <c:pt idx="1521">
                  <c:v>41700</c:v>
                </c:pt>
                <c:pt idx="1522">
                  <c:v>41701</c:v>
                </c:pt>
                <c:pt idx="1523">
                  <c:v>41702</c:v>
                </c:pt>
                <c:pt idx="1524">
                  <c:v>41703</c:v>
                </c:pt>
                <c:pt idx="1525">
                  <c:v>41704</c:v>
                </c:pt>
                <c:pt idx="1526">
                  <c:v>41705</c:v>
                </c:pt>
                <c:pt idx="1527">
                  <c:v>41706</c:v>
                </c:pt>
                <c:pt idx="1528">
                  <c:v>41707</c:v>
                </c:pt>
                <c:pt idx="1529">
                  <c:v>41708</c:v>
                </c:pt>
                <c:pt idx="1530">
                  <c:v>41709</c:v>
                </c:pt>
                <c:pt idx="1531">
                  <c:v>41710</c:v>
                </c:pt>
                <c:pt idx="1532">
                  <c:v>41711</c:v>
                </c:pt>
                <c:pt idx="1533">
                  <c:v>41712</c:v>
                </c:pt>
                <c:pt idx="1534">
                  <c:v>41713</c:v>
                </c:pt>
                <c:pt idx="1535">
                  <c:v>41714</c:v>
                </c:pt>
                <c:pt idx="1536">
                  <c:v>41715</c:v>
                </c:pt>
                <c:pt idx="1537">
                  <c:v>41716</c:v>
                </c:pt>
                <c:pt idx="1538">
                  <c:v>41717</c:v>
                </c:pt>
                <c:pt idx="1539">
                  <c:v>41718</c:v>
                </c:pt>
                <c:pt idx="1540">
                  <c:v>41719</c:v>
                </c:pt>
                <c:pt idx="1541">
                  <c:v>41720</c:v>
                </c:pt>
                <c:pt idx="1542">
                  <c:v>41721</c:v>
                </c:pt>
                <c:pt idx="1543">
                  <c:v>41722</c:v>
                </c:pt>
                <c:pt idx="1544">
                  <c:v>41723</c:v>
                </c:pt>
                <c:pt idx="1545">
                  <c:v>41724</c:v>
                </c:pt>
                <c:pt idx="1546">
                  <c:v>41725</c:v>
                </c:pt>
                <c:pt idx="1547">
                  <c:v>41726</c:v>
                </c:pt>
                <c:pt idx="1548">
                  <c:v>41727</c:v>
                </c:pt>
                <c:pt idx="1549">
                  <c:v>41728</c:v>
                </c:pt>
                <c:pt idx="1550">
                  <c:v>41729</c:v>
                </c:pt>
                <c:pt idx="1551">
                  <c:v>41730</c:v>
                </c:pt>
                <c:pt idx="1552">
                  <c:v>41731</c:v>
                </c:pt>
                <c:pt idx="1553">
                  <c:v>41732</c:v>
                </c:pt>
                <c:pt idx="1554">
                  <c:v>41733</c:v>
                </c:pt>
                <c:pt idx="1555">
                  <c:v>41734</c:v>
                </c:pt>
                <c:pt idx="1556">
                  <c:v>41735</c:v>
                </c:pt>
                <c:pt idx="1557">
                  <c:v>41736</c:v>
                </c:pt>
                <c:pt idx="1558">
                  <c:v>41737</c:v>
                </c:pt>
                <c:pt idx="1559">
                  <c:v>41738</c:v>
                </c:pt>
                <c:pt idx="1560">
                  <c:v>41739</c:v>
                </c:pt>
                <c:pt idx="1561">
                  <c:v>41740</c:v>
                </c:pt>
                <c:pt idx="1562">
                  <c:v>41741</c:v>
                </c:pt>
                <c:pt idx="1563">
                  <c:v>41742</c:v>
                </c:pt>
                <c:pt idx="1564">
                  <c:v>41743</c:v>
                </c:pt>
                <c:pt idx="1565">
                  <c:v>41744</c:v>
                </c:pt>
                <c:pt idx="1566">
                  <c:v>41745</c:v>
                </c:pt>
                <c:pt idx="1567">
                  <c:v>41746</c:v>
                </c:pt>
                <c:pt idx="1568">
                  <c:v>41747</c:v>
                </c:pt>
                <c:pt idx="1569">
                  <c:v>41748</c:v>
                </c:pt>
                <c:pt idx="1570">
                  <c:v>41749</c:v>
                </c:pt>
                <c:pt idx="1571">
                  <c:v>41750</c:v>
                </c:pt>
                <c:pt idx="1572">
                  <c:v>41751</c:v>
                </c:pt>
                <c:pt idx="1573">
                  <c:v>41752</c:v>
                </c:pt>
                <c:pt idx="1574">
                  <c:v>41753</c:v>
                </c:pt>
                <c:pt idx="1575">
                  <c:v>41754</c:v>
                </c:pt>
                <c:pt idx="1576">
                  <c:v>41755</c:v>
                </c:pt>
                <c:pt idx="1577">
                  <c:v>41756</c:v>
                </c:pt>
                <c:pt idx="1578">
                  <c:v>41757</c:v>
                </c:pt>
                <c:pt idx="1579">
                  <c:v>41758</c:v>
                </c:pt>
                <c:pt idx="1580">
                  <c:v>41759</c:v>
                </c:pt>
                <c:pt idx="1581">
                  <c:v>41760</c:v>
                </c:pt>
                <c:pt idx="1582">
                  <c:v>41761</c:v>
                </c:pt>
                <c:pt idx="1583">
                  <c:v>41762</c:v>
                </c:pt>
                <c:pt idx="1584">
                  <c:v>41763</c:v>
                </c:pt>
                <c:pt idx="1585">
                  <c:v>41764</c:v>
                </c:pt>
                <c:pt idx="1586">
                  <c:v>41765</c:v>
                </c:pt>
                <c:pt idx="1587">
                  <c:v>41766</c:v>
                </c:pt>
                <c:pt idx="1588">
                  <c:v>41767</c:v>
                </c:pt>
                <c:pt idx="1589">
                  <c:v>41768</c:v>
                </c:pt>
                <c:pt idx="1590">
                  <c:v>41769</c:v>
                </c:pt>
                <c:pt idx="1591">
                  <c:v>41770</c:v>
                </c:pt>
                <c:pt idx="1592">
                  <c:v>41771</c:v>
                </c:pt>
                <c:pt idx="1593">
                  <c:v>41772</c:v>
                </c:pt>
                <c:pt idx="1594">
                  <c:v>41773</c:v>
                </c:pt>
                <c:pt idx="1595">
                  <c:v>41774</c:v>
                </c:pt>
                <c:pt idx="1596">
                  <c:v>41775</c:v>
                </c:pt>
                <c:pt idx="1597">
                  <c:v>41776</c:v>
                </c:pt>
                <c:pt idx="1598">
                  <c:v>41777</c:v>
                </c:pt>
                <c:pt idx="1599">
                  <c:v>41778</c:v>
                </c:pt>
                <c:pt idx="1600">
                  <c:v>41779</c:v>
                </c:pt>
                <c:pt idx="1601">
                  <c:v>41780</c:v>
                </c:pt>
                <c:pt idx="1602">
                  <c:v>41781</c:v>
                </c:pt>
                <c:pt idx="1603">
                  <c:v>41782</c:v>
                </c:pt>
                <c:pt idx="1604">
                  <c:v>41783</c:v>
                </c:pt>
                <c:pt idx="1605">
                  <c:v>41784</c:v>
                </c:pt>
                <c:pt idx="1606">
                  <c:v>41785</c:v>
                </c:pt>
                <c:pt idx="1607">
                  <c:v>41786</c:v>
                </c:pt>
                <c:pt idx="1608">
                  <c:v>41787</c:v>
                </c:pt>
                <c:pt idx="1609">
                  <c:v>41788</c:v>
                </c:pt>
                <c:pt idx="1610">
                  <c:v>41789</c:v>
                </c:pt>
                <c:pt idx="1611">
                  <c:v>41790</c:v>
                </c:pt>
                <c:pt idx="1612">
                  <c:v>41791</c:v>
                </c:pt>
                <c:pt idx="1613">
                  <c:v>41792</c:v>
                </c:pt>
                <c:pt idx="1614">
                  <c:v>41793</c:v>
                </c:pt>
                <c:pt idx="1615">
                  <c:v>41794</c:v>
                </c:pt>
                <c:pt idx="1616">
                  <c:v>41795</c:v>
                </c:pt>
                <c:pt idx="1617">
                  <c:v>41796</c:v>
                </c:pt>
                <c:pt idx="1618">
                  <c:v>41797</c:v>
                </c:pt>
                <c:pt idx="1619">
                  <c:v>41798</c:v>
                </c:pt>
                <c:pt idx="1620">
                  <c:v>41799</c:v>
                </c:pt>
                <c:pt idx="1621">
                  <c:v>41800</c:v>
                </c:pt>
                <c:pt idx="1622">
                  <c:v>41801</c:v>
                </c:pt>
                <c:pt idx="1623">
                  <c:v>41802</c:v>
                </c:pt>
                <c:pt idx="1624">
                  <c:v>41803</c:v>
                </c:pt>
                <c:pt idx="1625">
                  <c:v>41804</c:v>
                </c:pt>
                <c:pt idx="1626">
                  <c:v>41805</c:v>
                </c:pt>
                <c:pt idx="1627">
                  <c:v>41806</c:v>
                </c:pt>
                <c:pt idx="1628">
                  <c:v>41807</c:v>
                </c:pt>
                <c:pt idx="1629">
                  <c:v>41808</c:v>
                </c:pt>
                <c:pt idx="1630">
                  <c:v>41809</c:v>
                </c:pt>
                <c:pt idx="1631">
                  <c:v>41810</c:v>
                </c:pt>
                <c:pt idx="1632">
                  <c:v>41811</c:v>
                </c:pt>
                <c:pt idx="1633">
                  <c:v>41812</c:v>
                </c:pt>
                <c:pt idx="1634">
                  <c:v>41813</c:v>
                </c:pt>
                <c:pt idx="1635">
                  <c:v>41814</c:v>
                </c:pt>
                <c:pt idx="1636">
                  <c:v>41815</c:v>
                </c:pt>
                <c:pt idx="1637">
                  <c:v>41816</c:v>
                </c:pt>
                <c:pt idx="1638">
                  <c:v>41817</c:v>
                </c:pt>
                <c:pt idx="1639">
                  <c:v>41818</c:v>
                </c:pt>
                <c:pt idx="1640">
                  <c:v>41819</c:v>
                </c:pt>
                <c:pt idx="1641">
                  <c:v>41820</c:v>
                </c:pt>
                <c:pt idx="1642">
                  <c:v>41821</c:v>
                </c:pt>
                <c:pt idx="1643">
                  <c:v>41822</c:v>
                </c:pt>
                <c:pt idx="1644">
                  <c:v>41823</c:v>
                </c:pt>
                <c:pt idx="1645">
                  <c:v>41824</c:v>
                </c:pt>
                <c:pt idx="1646">
                  <c:v>41825</c:v>
                </c:pt>
                <c:pt idx="1647">
                  <c:v>41826</c:v>
                </c:pt>
                <c:pt idx="1648">
                  <c:v>41827</c:v>
                </c:pt>
                <c:pt idx="1649">
                  <c:v>41828</c:v>
                </c:pt>
                <c:pt idx="1650">
                  <c:v>41829</c:v>
                </c:pt>
                <c:pt idx="1651">
                  <c:v>41830</c:v>
                </c:pt>
                <c:pt idx="1652">
                  <c:v>41831</c:v>
                </c:pt>
                <c:pt idx="1653">
                  <c:v>41832</c:v>
                </c:pt>
                <c:pt idx="1654">
                  <c:v>41833</c:v>
                </c:pt>
                <c:pt idx="1655">
                  <c:v>41834</c:v>
                </c:pt>
                <c:pt idx="1656">
                  <c:v>41835</c:v>
                </c:pt>
                <c:pt idx="1657">
                  <c:v>41836</c:v>
                </c:pt>
                <c:pt idx="1658">
                  <c:v>41837</c:v>
                </c:pt>
                <c:pt idx="1659">
                  <c:v>41838</c:v>
                </c:pt>
                <c:pt idx="1660">
                  <c:v>41839</c:v>
                </c:pt>
                <c:pt idx="1661">
                  <c:v>41840</c:v>
                </c:pt>
                <c:pt idx="1662">
                  <c:v>41841</c:v>
                </c:pt>
                <c:pt idx="1663">
                  <c:v>41842</c:v>
                </c:pt>
                <c:pt idx="1664">
                  <c:v>41843</c:v>
                </c:pt>
                <c:pt idx="1665">
                  <c:v>41844</c:v>
                </c:pt>
                <c:pt idx="1666">
                  <c:v>41845</c:v>
                </c:pt>
                <c:pt idx="1667">
                  <c:v>41846</c:v>
                </c:pt>
                <c:pt idx="1668">
                  <c:v>41847</c:v>
                </c:pt>
                <c:pt idx="1669">
                  <c:v>41848</c:v>
                </c:pt>
                <c:pt idx="1670">
                  <c:v>41849</c:v>
                </c:pt>
                <c:pt idx="1671">
                  <c:v>41850</c:v>
                </c:pt>
                <c:pt idx="1672">
                  <c:v>41851</c:v>
                </c:pt>
                <c:pt idx="1673">
                  <c:v>41852</c:v>
                </c:pt>
                <c:pt idx="1674">
                  <c:v>41853</c:v>
                </c:pt>
                <c:pt idx="1675">
                  <c:v>41854</c:v>
                </c:pt>
                <c:pt idx="1676">
                  <c:v>41855</c:v>
                </c:pt>
                <c:pt idx="1677">
                  <c:v>41856</c:v>
                </c:pt>
                <c:pt idx="1678">
                  <c:v>41857</c:v>
                </c:pt>
                <c:pt idx="1679">
                  <c:v>41858</c:v>
                </c:pt>
                <c:pt idx="1680">
                  <c:v>41859</c:v>
                </c:pt>
                <c:pt idx="1681">
                  <c:v>41860</c:v>
                </c:pt>
                <c:pt idx="1682">
                  <c:v>41861</c:v>
                </c:pt>
                <c:pt idx="1683">
                  <c:v>41862</c:v>
                </c:pt>
                <c:pt idx="1684">
                  <c:v>41863</c:v>
                </c:pt>
                <c:pt idx="1685">
                  <c:v>41864</c:v>
                </c:pt>
                <c:pt idx="1686">
                  <c:v>41865</c:v>
                </c:pt>
                <c:pt idx="1687">
                  <c:v>41866</c:v>
                </c:pt>
                <c:pt idx="1688">
                  <c:v>41867</c:v>
                </c:pt>
                <c:pt idx="1689">
                  <c:v>41868</c:v>
                </c:pt>
                <c:pt idx="1690">
                  <c:v>41869</c:v>
                </c:pt>
                <c:pt idx="1691">
                  <c:v>41870</c:v>
                </c:pt>
                <c:pt idx="1692">
                  <c:v>41871</c:v>
                </c:pt>
                <c:pt idx="1693">
                  <c:v>41872</c:v>
                </c:pt>
                <c:pt idx="1694">
                  <c:v>41873</c:v>
                </c:pt>
                <c:pt idx="1695">
                  <c:v>41874</c:v>
                </c:pt>
                <c:pt idx="1696">
                  <c:v>41875</c:v>
                </c:pt>
                <c:pt idx="1697">
                  <c:v>41876</c:v>
                </c:pt>
                <c:pt idx="1698">
                  <c:v>41877</c:v>
                </c:pt>
                <c:pt idx="1699">
                  <c:v>41878</c:v>
                </c:pt>
                <c:pt idx="1700">
                  <c:v>41879</c:v>
                </c:pt>
                <c:pt idx="1701">
                  <c:v>41880</c:v>
                </c:pt>
                <c:pt idx="1702">
                  <c:v>41881</c:v>
                </c:pt>
                <c:pt idx="1703">
                  <c:v>41882</c:v>
                </c:pt>
                <c:pt idx="1704">
                  <c:v>41883</c:v>
                </c:pt>
                <c:pt idx="1705">
                  <c:v>41884</c:v>
                </c:pt>
                <c:pt idx="1706">
                  <c:v>41885</c:v>
                </c:pt>
                <c:pt idx="1707">
                  <c:v>41886</c:v>
                </c:pt>
                <c:pt idx="1708">
                  <c:v>41887</c:v>
                </c:pt>
                <c:pt idx="1709">
                  <c:v>41888</c:v>
                </c:pt>
                <c:pt idx="1710">
                  <c:v>41889</c:v>
                </c:pt>
                <c:pt idx="1711">
                  <c:v>41890</c:v>
                </c:pt>
                <c:pt idx="1712">
                  <c:v>41891</c:v>
                </c:pt>
                <c:pt idx="1713">
                  <c:v>41892</c:v>
                </c:pt>
                <c:pt idx="1714">
                  <c:v>41893</c:v>
                </c:pt>
                <c:pt idx="1715">
                  <c:v>41894</c:v>
                </c:pt>
                <c:pt idx="1716">
                  <c:v>41895</c:v>
                </c:pt>
              </c:numCache>
            </c:numRef>
          </c:cat>
          <c:val>
            <c:numRef>
              <c:f>'Ariel &amp; Galen Nano talking'!$M$3:$M$1719</c:f>
              <c:numCache>
                <c:formatCode>General</c:formatCode>
                <c:ptCount val="1717"/>
                <c:pt idx="7" formatCode="0">
                  <c:v>0</c:v>
                </c:pt>
                <c:pt idx="8" formatCode="0">
                  <c:v>0</c:v>
                </c:pt>
                <c:pt idx="9" formatCode="0">
                  <c:v>0</c:v>
                </c:pt>
                <c:pt idx="10" formatCode="0">
                  <c:v>0</c:v>
                </c:pt>
                <c:pt idx="11" formatCode="0">
                  <c:v>0</c:v>
                </c:pt>
                <c:pt idx="12" formatCode="0">
                  <c:v>0</c:v>
                </c:pt>
                <c:pt idx="13" formatCode="0">
                  <c:v>0</c:v>
                </c:pt>
                <c:pt idx="14" formatCode="0">
                  <c:v>0</c:v>
                </c:pt>
                <c:pt idx="15" formatCode="0">
                  <c:v>0</c:v>
                </c:pt>
                <c:pt idx="16" formatCode="0">
                  <c:v>0</c:v>
                </c:pt>
                <c:pt idx="17" formatCode="0">
                  <c:v>3.0879446640316197E-5</c:v>
                </c:pt>
                <c:pt idx="18" formatCode="0">
                  <c:v>2.16156126482213E-4</c:v>
                </c:pt>
                <c:pt idx="19" formatCode="0">
                  <c:v>2.16156126482213E-4</c:v>
                </c:pt>
                <c:pt idx="20" formatCode="0">
                  <c:v>2.16156126482213E-4</c:v>
                </c:pt>
                <c:pt idx="21" formatCode="0">
                  <c:v>2.16156126482213E-4</c:v>
                </c:pt>
                <c:pt idx="22" formatCode="0">
                  <c:v>2.16156126482213E-4</c:v>
                </c:pt>
                <c:pt idx="23" formatCode="0">
                  <c:v>2.16156126482213E-4</c:v>
                </c:pt>
                <c:pt idx="24" formatCode="0">
                  <c:v>2.16156126482213E-4</c:v>
                </c:pt>
                <c:pt idx="25" formatCode="0">
                  <c:v>1.85276679841897E-4</c:v>
                </c:pt>
                <c:pt idx="26" formatCode="0">
                  <c:v>0</c:v>
                </c:pt>
                <c:pt idx="27" formatCode="0">
                  <c:v>2.16156126482213E-4</c:v>
                </c:pt>
                <c:pt idx="28" formatCode="0">
                  <c:v>2.16156126482213E-4</c:v>
                </c:pt>
                <c:pt idx="29" formatCode="0">
                  <c:v>2.16156126482213E-4</c:v>
                </c:pt>
                <c:pt idx="30" formatCode="0">
                  <c:v>2.16156126482213E-4</c:v>
                </c:pt>
                <c:pt idx="31" formatCode="0">
                  <c:v>7.1022727272727296E-4</c:v>
                </c:pt>
                <c:pt idx="32" formatCode="0">
                  <c:v>7.1022727272727296E-4</c:v>
                </c:pt>
                <c:pt idx="33" formatCode="0">
                  <c:v>7.1022727272727296E-4</c:v>
                </c:pt>
                <c:pt idx="34" formatCode="0">
                  <c:v>7.1022727272727296E-4</c:v>
                </c:pt>
                <c:pt idx="35" formatCode="0">
                  <c:v>4.9407114624505904E-4</c:v>
                </c:pt>
                <c:pt idx="36" formatCode="0">
                  <c:v>7.1022727272727296E-4</c:v>
                </c:pt>
                <c:pt idx="37" formatCode="0">
                  <c:v>7.4110671936758899E-4</c:v>
                </c:pt>
                <c:pt idx="38" formatCode="0">
                  <c:v>8.0286561264822105E-4</c:v>
                </c:pt>
                <c:pt idx="39" formatCode="0">
                  <c:v>3.0879446640316201E-4</c:v>
                </c:pt>
                <c:pt idx="40" formatCode="0">
                  <c:v>3.0879446640316201E-4</c:v>
                </c:pt>
                <c:pt idx="41" formatCode="0">
                  <c:v>3.0879446640316201E-4</c:v>
                </c:pt>
                <c:pt idx="42" formatCode="0">
                  <c:v>3.0879446640316201E-4</c:v>
                </c:pt>
                <c:pt idx="43" formatCode="0">
                  <c:v>3.0879446640316201E-4</c:v>
                </c:pt>
                <c:pt idx="44" formatCode="0">
                  <c:v>9.2638339920948597E-5</c:v>
                </c:pt>
                <c:pt idx="45" formatCode="0">
                  <c:v>6.1758893280632393E-5</c:v>
                </c:pt>
                <c:pt idx="46" formatCode="0">
                  <c:v>0</c:v>
                </c:pt>
                <c:pt idx="47" formatCode="0">
                  <c:v>0</c:v>
                </c:pt>
                <c:pt idx="48" formatCode="0">
                  <c:v>0</c:v>
                </c:pt>
                <c:pt idx="49" formatCode="0">
                  <c:v>0</c:v>
                </c:pt>
                <c:pt idx="50" formatCode="0">
                  <c:v>0</c:v>
                </c:pt>
                <c:pt idx="51" formatCode="0">
                  <c:v>0</c:v>
                </c:pt>
                <c:pt idx="52" formatCode="0">
                  <c:v>0</c:v>
                </c:pt>
                <c:pt idx="53" formatCode="0">
                  <c:v>0</c:v>
                </c:pt>
                <c:pt idx="54" formatCode="0">
                  <c:v>0</c:v>
                </c:pt>
                <c:pt idx="55" formatCode="0">
                  <c:v>0</c:v>
                </c:pt>
                <c:pt idx="56" formatCode="0">
                  <c:v>0</c:v>
                </c:pt>
                <c:pt idx="57" formatCode="0">
                  <c:v>0</c:v>
                </c:pt>
                <c:pt idx="58" formatCode="0">
                  <c:v>0</c:v>
                </c:pt>
                <c:pt idx="59" formatCode="0">
                  <c:v>0</c:v>
                </c:pt>
                <c:pt idx="60" formatCode="0">
                  <c:v>0</c:v>
                </c:pt>
                <c:pt idx="61" formatCode="0">
                  <c:v>0</c:v>
                </c:pt>
                <c:pt idx="62" formatCode="0">
                  <c:v>0</c:v>
                </c:pt>
                <c:pt idx="63" formatCode="0">
                  <c:v>0</c:v>
                </c:pt>
                <c:pt idx="64" formatCode="0">
                  <c:v>0</c:v>
                </c:pt>
                <c:pt idx="65" formatCode="0">
                  <c:v>0</c:v>
                </c:pt>
                <c:pt idx="66" formatCode="0">
                  <c:v>3.0879446640316197E-5</c:v>
                </c:pt>
                <c:pt idx="67" formatCode="0">
                  <c:v>9.2638339920948597E-5</c:v>
                </c:pt>
                <c:pt idx="68" formatCode="0">
                  <c:v>9.2638339920948597E-5</c:v>
                </c:pt>
                <c:pt idx="69" formatCode="0">
                  <c:v>9.2638339920948597E-5</c:v>
                </c:pt>
                <c:pt idx="70" formatCode="0">
                  <c:v>1.23517786561265E-4</c:v>
                </c:pt>
                <c:pt idx="71" formatCode="0">
                  <c:v>1.85276679841897E-4</c:v>
                </c:pt>
                <c:pt idx="72" formatCode="0">
                  <c:v>2.16156126482213E-4</c:v>
                </c:pt>
                <c:pt idx="73" formatCode="0">
                  <c:v>2.16156126482213E-4</c:v>
                </c:pt>
                <c:pt idx="74" formatCode="0">
                  <c:v>1.85276679841897E-4</c:v>
                </c:pt>
                <c:pt idx="75" formatCode="0">
                  <c:v>1.54397233201581E-4</c:v>
                </c:pt>
                <c:pt idx="76" formatCode="0">
                  <c:v>1.54397233201581E-4</c:v>
                </c:pt>
                <c:pt idx="77" formatCode="0">
                  <c:v>2.4703557312253001E-4</c:v>
                </c:pt>
                <c:pt idx="78" formatCode="0">
                  <c:v>2.16156126482213E-4</c:v>
                </c:pt>
                <c:pt idx="79" formatCode="0">
                  <c:v>2.16156126482213E-4</c:v>
                </c:pt>
                <c:pt idx="80" formatCode="0">
                  <c:v>2.4703557312253001E-4</c:v>
                </c:pt>
                <c:pt idx="81" formatCode="0">
                  <c:v>2.3468379446640302E-3</c:v>
                </c:pt>
                <c:pt idx="82" formatCode="0">
                  <c:v>2.3468379446640302E-3</c:v>
                </c:pt>
                <c:pt idx="83" formatCode="0">
                  <c:v>2.3159584980237099E-3</c:v>
                </c:pt>
                <c:pt idx="84" formatCode="0">
                  <c:v>2.3159584980237099E-3</c:v>
                </c:pt>
                <c:pt idx="85" formatCode="0">
                  <c:v>2.25419960474308E-3</c:v>
                </c:pt>
                <c:pt idx="86" formatCode="0">
                  <c:v>2.25419960474308E-3</c:v>
                </c:pt>
                <c:pt idx="87" formatCode="0">
                  <c:v>2.1924407114624501E-3</c:v>
                </c:pt>
                <c:pt idx="88" formatCode="0">
                  <c:v>2.1306818181818202E-3</c:v>
                </c:pt>
                <c:pt idx="89" formatCode="0">
                  <c:v>3.0879446640316197E-5</c:v>
                </c:pt>
                <c:pt idx="90" formatCode="0">
                  <c:v>3.0879446640316197E-5</c:v>
                </c:pt>
                <c:pt idx="91" formatCode="0">
                  <c:v>2.4703557312253001E-4</c:v>
                </c:pt>
                <c:pt idx="92" formatCode="0">
                  <c:v>2.4703557312253001E-4</c:v>
                </c:pt>
                <c:pt idx="93" formatCode="0">
                  <c:v>2.16156126482213E-4</c:v>
                </c:pt>
                <c:pt idx="94" formatCode="0">
                  <c:v>2.16156126482213E-4</c:v>
                </c:pt>
                <c:pt idx="95" formatCode="0">
                  <c:v>2.16156126482213E-4</c:v>
                </c:pt>
                <c:pt idx="96" formatCode="0">
                  <c:v>2.16156126482213E-4</c:v>
                </c:pt>
                <c:pt idx="97" formatCode="0">
                  <c:v>2.16156126482213E-4</c:v>
                </c:pt>
                <c:pt idx="98" formatCode="0">
                  <c:v>2.16156126482213E-4</c:v>
                </c:pt>
                <c:pt idx="99" formatCode="0">
                  <c:v>0</c:v>
                </c:pt>
                <c:pt idx="100" formatCode="0">
                  <c:v>5.5583003952569196E-4</c:v>
                </c:pt>
                <c:pt idx="101" formatCode="0">
                  <c:v>5.5583003952569196E-4</c:v>
                </c:pt>
                <c:pt idx="102" formatCode="0">
                  <c:v>1.54397233201581E-3</c:v>
                </c:pt>
                <c:pt idx="103" formatCode="0">
                  <c:v>1.6366106719367601E-3</c:v>
                </c:pt>
                <c:pt idx="104" formatCode="0">
                  <c:v>1.6366106719367601E-3</c:v>
                </c:pt>
                <c:pt idx="105" formatCode="0">
                  <c:v>1.6366106719367601E-3</c:v>
                </c:pt>
                <c:pt idx="106" formatCode="0">
                  <c:v>1.66749011857707E-3</c:v>
                </c:pt>
                <c:pt idx="107" formatCode="0">
                  <c:v>1.66749011857707E-3</c:v>
                </c:pt>
                <c:pt idx="108" formatCode="0">
                  <c:v>1.11166007905138E-3</c:v>
                </c:pt>
                <c:pt idx="109" formatCode="0">
                  <c:v>1.11166007905138E-3</c:v>
                </c:pt>
                <c:pt idx="110" formatCode="0">
                  <c:v>1.23517786561265E-4</c:v>
                </c:pt>
                <c:pt idx="111" formatCode="0">
                  <c:v>3.0879446640316197E-5</c:v>
                </c:pt>
                <c:pt idx="112" formatCode="0">
                  <c:v>3.0879446640316197E-5</c:v>
                </c:pt>
                <c:pt idx="113" formatCode="0">
                  <c:v>3.0879446640316197E-5</c:v>
                </c:pt>
                <c:pt idx="114" formatCode="0">
                  <c:v>0</c:v>
                </c:pt>
                <c:pt idx="115" formatCode="0">
                  <c:v>0</c:v>
                </c:pt>
                <c:pt idx="116" formatCode="0">
                  <c:v>0</c:v>
                </c:pt>
                <c:pt idx="117" formatCode="0">
                  <c:v>0</c:v>
                </c:pt>
                <c:pt idx="118" formatCode="0">
                  <c:v>0</c:v>
                </c:pt>
                <c:pt idx="119" formatCode="0">
                  <c:v>3.0879446640316197E-5</c:v>
                </c:pt>
                <c:pt idx="120" formatCode="0">
                  <c:v>3.0879446640316197E-5</c:v>
                </c:pt>
                <c:pt idx="121" formatCode="0">
                  <c:v>3.0879446640316197E-5</c:v>
                </c:pt>
                <c:pt idx="122" formatCode="0">
                  <c:v>3.0879446640316197E-5</c:v>
                </c:pt>
                <c:pt idx="123" formatCode="0">
                  <c:v>3.0879446640316197E-5</c:v>
                </c:pt>
                <c:pt idx="124" formatCode="0">
                  <c:v>3.0879446640316197E-5</c:v>
                </c:pt>
                <c:pt idx="125" formatCode="0">
                  <c:v>1.23517786561265E-4</c:v>
                </c:pt>
                <c:pt idx="126" formatCode="0">
                  <c:v>1.85276679841897E-4</c:v>
                </c:pt>
                <c:pt idx="127" formatCode="0">
                  <c:v>2.16156126482213E-4</c:v>
                </c:pt>
                <c:pt idx="128" formatCode="0">
                  <c:v>2.16156126482213E-4</c:v>
                </c:pt>
                <c:pt idx="129" formatCode="0">
                  <c:v>2.16156126482213E-4</c:v>
                </c:pt>
                <c:pt idx="130" formatCode="0">
                  <c:v>2.16156126482213E-4</c:v>
                </c:pt>
                <c:pt idx="131" formatCode="0">
                  <c:v>2.16156126482213E-4</c:v>
                </c:pt>
                <c:pt idx="132" formatCode="0">
                  <c:v>2.16156126482213E-4</c:v>
                </c:pt>
                <c:pt idx="133" formatCode="0">
                  <c:v>1.85276679841897E-4</c:v>
                </c:pt>
                <c:pt idx="134" formatCode="0">
                  <c:v>1.23517786561265E-4</c:v>
                </c:pt>
                <c:pt idx="135" formatCode="0">
                  <c:v>6.1758893280632393E-5</c:v>
                </c:pt>
                <c:pt idx="136" formatCode="0">
                  <c:v>1.23517786561265E-4</c:v>
                </c:pt>
                <c:pt idx="137" formatCode="0">
                  <c:v>1.54397233201581E-4</c:v>
                </c:pt>
                <c:pt idx="138" formatCode="0">
                  <c:v>1.54397233201581E-4</c:v>
                </c:pt>
                <c:pt idx="139" formatCode="0">
                  <c:v>1.54397233201581E-4</c:v>
                </c:pt>
                <c:pt idx="140" formatCode="0">
                  <c:v>4.0143280632411101E-4</c:v>
                </c:pt>
                <c:pt idx="141" formatCode="0">
                  <c:v>4.6319169960474301E-4</c:v>
                </c:pt>
                <c:pt idx="142" formatCode="0">
                  <c:v>4.6319169960474301E-4</c:v>
                </c:pt>
                <c:pt idx="143" formatCode="0">
                  <c:v>4.6319169960474301E-4</c:v>
                </c:pt>
                <c:pt idx="144" formatCode="0">
                  <c:v>4.0143280632411101E-4</c:v>
                </c:pt>
                <c:pt idx="145" formatCode="0">
                  <c:v>4.0143280632411101E-4</c:v>
                </c:pt>
                <c:pt idx="146" formatCode="0">
                  <c:v>4.0143280632411101E-4</c:v>
                </c:pt>
                <c:pt idx="147" formatCode="0">
                  <c:v>4.0143280632411101E-4</c:v>
                </c:pt>
                <c:pt idx="148" formatCode="0">
                  <c:v>2.7791501976284598E-4</c:v>
                </c:pt>
                <c:pt idx="149" formatCode="0">
                  <c:v>2.16156126482213E-4</c:v>
                </c:pt>
                <c:pt idx="150" formatCode="0">
                  <c:v>2.16156126482213E-4</c:v>
                </c:pt>
                <c:pt idx="151" formatCode="0">
                  <c:v>2.16156126482213E-4</c:v>
                </c:pt>
                <c:pt idx="152" formatCode="0">
                  <c:v>2.16156126482213E-4</c:v>
                </c:pt>
                <c:pt idx="153" formatCode="0">
                  <c:v>1.85276679841897E-4</c:v>
                </c:pt>
                <c:pt idx="154" formatCode="0">
                  <c:v>1.85276679841897E-4</c:v>
                </c:pt>
                <c:pt idx="155" formatCode="0">
                  <c:v>1.85276679841897E-4</c:v>
                </c:pt>
                <c:pt idx="156" formatCode="0">
                  <c:v>6.1758893280632393E-5</c:v>
                </c:pt>
                <c:pt idx="157" formatCode="0">
                  <c:v>0</c:v>
                </c:pt>
                <c:pt idx="158" formatCode="0">
                  <c:v>0</c:v>
                </c:pt>
                <c:pt idx="159" formatCode="0">
                  <c:v>0</c:v>
                </c:pt>
                <c:pt idx="160" formatCode="0">
                  <c:v>0</c:v>
                </c:pt>
                <c:pt idx="161" formatCode="0">
                  <c:v>3.0879446640316197E-5</c:v>
                </c:pt>
                <c:pt idx="162" formatCode="0">
                  <c:v>3.0879446640316197E-5</c:v>
                </c:pt>
                <c:pt idx="163" formatCode="0">
                  <c:v>9.2638339920948597E-5</c:v>
                </c:pt>
                <c:pt idx="164" formatCode="0">
                  <c:v>1.23517786561265E-4</c:v>
                </c:pt>
                <c:pt idx="165" formatCode="0">
                  <c:v>1.23517786561265E-4</c:v>
                </c:pt>
                <c:pt idx="166" formatCode="0">
                  <c:v>1.23517786561265E-4</c:v>
                </c:pt>
                <c:pt idx="167" formatCode="0">
                  <c:v>1.23517786561265E-4</c:v>
                </c:pt>
                <c:pt idx="168" formatCode="0">
                  <c:v>1.54397233201581E-4</c:v>
                </c:pt>
                <c:pt idx="169" formatCode="0">
                  <c:v>1.23517786561265E-4</c:v>
                </c:pt>
                <c:pt idx="170" formatCode="0">
                  <c:v>1.23517786561265E-4</c:v>
                </c:pt>
                <c:pt idx="171" formatCode="0">
                  <c:v>6.1758893280632393E-5</c:v>
                </c:pt>
                <c:pt idx="172" formatCode="0">
                  <c:v>3.0879446640316197E-5</c:v>
                </c:pt>
                <c:pt idx="173" formatCode="0">
                  <c:v>3.0879446640316197E-5</c:v>
                </c:pt>
                <c:pt idx="174" formatCode="0">
                  <c:v>3.0879446640316197E-5</c:v>
                </c:pt>
                <c:pt idx="175" formatCode="0">
                  <c:v>3.0879446640316197E-5</c:v>
                </c:pt>
                <c:pt idx="176" formatCode="0">
                  <c:v>0</c:v>
                </c:pt>
                <c:pt idx="177" formatCode="0">
                  <c:v>0</c:v>
                </c:pt>
                <c:pt idx="178" formatCode="0">
                  <c:v>0</c:v>
                </c:pt>
                <c:pt idx="179" formatCode="0">
                  <c:v>0</c:v>
                </c:pt>
                <c:pt idx="180" formatCode="0">
                  <c:v>0</c:v>
                </c:pt>
                <c:pt idx="181" formatCode="0">
                  <c:v>0</c:v>
                </c:pt>
                <c:pt idx="182" formatCode="0">
                  <c:v>2.16156126482213E-4</c:v>
                </c:pt>
                <c:pt idx="183" formatCode="0">
                  <c:v>2.16156126482213E-4</c:v>
                </c:pt>
                <c:pt idx="184" formatCode="0">
                  <c:v>3.7055335968379401E-4</c:v>
                </c:pt>
                <c:pt idx="185" formatCode="0">
                  <c:v>5.2495059288537496E-4</c:v>
                </c:pt>
                <c:pt idx="186" formatCode="0">
                  <c:v>5.2495059288537496E-4</c:v>
                </c:pt>
                <c:pt idx="187" formatCode="0">
                  <c:v>6.1758893280632401E-4</c:v>
                </c:pt>
                <c:pt idx="188" formatCode="0">
                  <c:v>6.1758893280632401E-4</c:v>
                </c:pt>
                <c:pt idx="189" formatCode="0">
                  <c:v>6.1758893280632401E-4</c:v>
                </c:pt>
                <c:pt idx="190" formatCode="0">
                  <c:v>4.0143280632411101E-4</c:v>
                </c:pt>
                <c:pt idx="191" formatCode="0">
                  <c:v>4.0143280632411101E-4</c:v>
                </c:pt>
                <c:pt idx="192" formatCode="0">
                  <c:v>3.0879446640316201E-4</c:v>
                </c:pt>
                <c:pt idx="193" formatCode="0">
                  <c:v>5.2495059288537496E-4</c:v>
                </c:pt>
                <c:pt idx="194" formatCode="0">
                  <c:v>5.2495059288537496E-4</c:v>
                </c:pt>
                <c:pt idx="195" formatCode="0">
                  <c:v>4.3231225296442698E-4</c:v>
                </c:pt>
                <c:pt idx="196" formatCode="0">
                  <c:v>4.3231225296442698E-4</c:v>
                </c:pt>
                <c:pt idx="197" formatCode="0">
                  <c:v>4.6319169960474301E-4</c:v>
                </c:pt>
                <c:pt idx="198" formatCode="0">
                  <c:v>4.6319169960474301E-4</c:v>
                </c:pt>
                <c:pt idx="199" formatCode="0">
                  <c:v>4.9407114624505904E-4</c:v>
                </c:pt>
                <c:pt idx="200" formatCode="0">
                  <c:v>4.3231225296442698E-4</c:v>
                </c:pt>
                <c:pt idx="201" formatCode="0">
                  <c:v>6.1758893280632393E-5</c:v>
                </c:pt>
                <c:pt idx="202" formatCode="0">
                  <c:v>6.1758893280632393E-5</c:v>
                </c:pt>
                <c:pt idx="203" formatCode="0">
                  <c:v>6.1758893280632393E-5</c:v>
                </c:pt>
                <c:pt idx="204" formatCode="0">
                  <c:v>9.2638339920948597E-5</c:v>
                </c:pt>
                <c:pt idx="205" formatCode="0">
                  <c:v>9.2638339920948597E-5</c:v>
                </c:pt>
                <c:pt idx="206" formatCode="0">
                  <c:v>9.2638339920948597E-5</c:v>
                </c:pt>
                <c:pt idx="207" formatCode="0">
                  <c:v>6.1758893280632393E-5</c:v>
                </c:pt>
                <c:pt idx="208" formatCode="0">
                  <c:v>6.1758893280632393E-5</c:v>
                </c:pt>
                <c:pt idx="209" formatCode="0">
                  <c:v>9.2638339920948597E-5</c:v>
                </c:pt>
                <c:pt idx="210" formatCode="0">
                  <c:v>1.54397233201581E-4</c:v>
                </c:pt>
                <c:pt idx="211" formatCode="0">
                  <c:v>1.2969367588932801E-3</c:v>
                </c:pt>
                <c:pt idx="212" formatCode="0">
                  <c:v>1.6057312252964399E-3</c:v>
                </c:pt>
                <c:pt idx="213" formatCode="0">
                  <c:v>2.68651185770751E-3</c:v>
                </c:pt>
                <c:pt idx="214" formatCode="0">
                  <c:v>2.68651185770751E-3</c:v>
                </c:pt>
                <c:pt idx="215" formatCode="0">
                  <c:v>2.68651185770751E-3</c:v>
                </c:pt>
                <c:pt idx="216" formatCode="0">
                  <c:v>2.68651185770751E-3</c:v>
                </c:pt>
                <c:pt idx="217" formatCode="0">
                  <c:v>2.68651185770751E-3</c:v>
                </c:pt>
                <c:pt idx="218" formatCode="0">
                  <c:v>2.6247529644268801E-3</c:v>
                </c:pt>
                <c:pt idx="219" formatCode="0">
                  <c:v>1.4822134387351799E-3</c:v>
                </c:pt>
                <c:pt idx="220" formatCode="0">
                  <c:v>1.1425395256916999E-3</c:v>
                </c:pt>
                <c:pt idx="221" formatCode="0">
                  <c:v>3.0879446640316197E-5</c:v>
                </c:pt>
                <c:pt idx="222" formatCode="0">
                  <c:v>3.0879446640316197E-5</c:v>
                </c:pt>
                <c:pt idx="223" formatCode="0">
                  <c:v>3.0879446640316197E-5</c:v>
                </c:pt>
                <c:pt idx="224" formatCode="0">
                  <c:v>3.0879446640316197E-5</c:v>
                </c:pt>
                <c:pt idx="225" formatCode="0">
                  <c:v>0</c:v>
                </c:pt>
                <c:pt idx="226" formatCode="0">
                  <c:v>0</c:v>
                </c:pt>
                <c:pt idx="227" formatCode="0">
                  <c:v>0</c:v>
                </c:pt>
                <c:pt idx="228" formatCode="0">
                  <c:v>0</c:v>
                </c:pt>
                <c:pt idx="229" formatCode="0">
                  <c:v>0</c:v>
                </c:pt>
                <c:pt idx="230" formatCode="0">
                  <c:v>0</c:v>
                </c:pt>
                <c:pt idx="231" formatCode="0">
                  <c:v>0</c:v>
                </c:pt>
                <c:pt idx="232" formatCode="0">
                  <c:v>0</c:v>
                </c:pt>
                <c:pt idx="233" formatCode="0">
                  <c:v>0</c:v>
                </c:pt>
                <c:pt idx="234" formatCode="0">
                  <c:v>0</c:v>
                </c:pt>
                <c:pt idx="235" formatCode="0">
                  <c:v>0</c:v>
                </c:pt>
                <c:pt idx="236" formatCode="0">
                  <c:v>0</c:v>
                </c:pt>
                <c:pt idx="237" formatCode="0">
                  <c:v>0</c:v>
                </c:pt>
                <c:pt idx="238" formatCode="0">
                  <c:v>0</c:v>
                </c:pt>
                <c:pt idx="239" formatCode="0">
                  <c:v>0</c:v>
                </c:pt>
                <c:pt idx="240" formatCode="0">
                  <c:v>8.9550395256916999E-4</c:v>
                </c:pt>
                <c:pt idx="241" formatCode="0">
                  <c:v>4.0760869565217399E-3</c:v>
                </c:pt>
                <c:pt idx="242" formatCode="0">
                  <c:v>4.3540019762845798E-3</c:v>
                </c:pt>
                <c:pt idx="243" formatCode="0">
                  <c:v>4.4157608695652197E-3</c:v>
                </c:pt>
                <c:pt idx="244" formatCode="0">
                  <c:v>4.4466403162055296E-3</c:v>
                </c:pt>
                <c:pt idx="245" formatCode="0">
                  <c:v>4.47751976284585E-3</c:v>
                </c:pt>
                <c:pt idx="246" formatCode="0">
                  <c:v>4.5083992094861599E-3</c:v>
                </c:pt>
                <c:pt idx="247" formatCode="0">
                  <c:v>4.5083992094861599E-3</c:v>
                </c:pt>
                <c:pt idx="248" formatCode="0">
                  <c:v>3.6437747035573099E-3</c:v>
                </c:pt>
                <c:pt idx="249" formatCode="0">
                  <c:v>6.7934782608695596E-4</c:v>
                </c:pt>
                <c:pt idx="250" formatCode="0">
                  <c:v>4.3231225296442698E-4</c:v>
                </c:pt>
                <c:pt idx="251" formatCode="0">
                  <c:v>4.9407114624505904E-4</c:v>
                </c:pt>
                <c:pt idx="252" formatCode="0">
                  <c:v>4.6319169960474301E-4</c:v>
                </c:pt>
                <c:pt idx="253" formatCode="0">
                  <c:v>4.3231225296442698E-4</c:v>
                </c:pt>
                <c:pt idx="254" formatCode="0">
                  <c:v>4.0143280632411101E-4</c:v>
                </c:pt>
                <c:pt idx="255" formatCode="0">
                  <c:v>4.9407114624505904E-4</c:v>
                </c:pt>
                <c:pt idx="256" formatCode="0">
                  <c:v>4.6319169960474301E-4</c:v>
                </c:pt>
                <c:pt idx="257" formatCode="0">
                  <c:v>3.0879446640316201E-4</c:v>
                </c:pt>
                <c:pt idx="258" formatCode="0">
                  <c:v>3.0879446640316201E-4</c:v>
                </c:pt>
                <c:pt idx="259" formatCode="0">
                  <c:v>1.85276679841897E-4</c:v>
                </c:pt>
                <c:pt idx="260" formatCode="0">
                  <c:v>1.85276679841897E-4</c:v>
                </c:pt>
                <c:pt idx="261" formatCode="0">
                  <c:v>1.85276679841897E-4</c:v>
                </c:pt>
                <c:pt idx="262" formatCode="0">
                  <c:v>1.85276679841897E-4</c:v>
                </c:pt>
                <c:pt idx="263" formatCode="0">
                  <c:v>9.2638339920948597E-5</c:v>
                </c:pt>
                <c:pt idx="264" formatCode="0">
                  <c:v>9.2638339920948597E-5</c:v>
                </c:pt>
                <c:pt idx="265" formatCode="0">
                  <c:v>3.0879446640316197E-5</c:v>
                </c:pt>
                <c:pt idx="266" formatCode="0">
                  <c:v>0</c:v>
                </c:pt>
                <c:pt idx="267" formatCode="0">
                  <c:v>0</c:v>
                </c:pt>
                <c:pt idx="268" formatCode="0">
                  <c:v>6.1758893280632393E-5</c:v>
                </c:pt>
                <c:pt idx="269" formatCode="0">
                  <c:v>9.2638339920948597E-5</c:v>
                </c:pt>
                <c:pt idx="270" formatCode="0">
                  <c:v>9.2638339920948597E-5</c:v>
                </c:pt>
                <c:pt idx="271" formatCode="0">
                  <c:v>1.54397233201581E-4</c:v>
                </c:pt>
                <c:pt idx="272" formatCode="0">
                  <c:v>1.85276679841897E-4</c:v>
                </c:pt>
                <c:pt idx="273" formatCode="0">
                  <c:v>1.85276679841897E-4</c:v>
                </c:pt>
                <c:pt idx="274" formatCode="0">
                  <c:v>1.85276679841897E-4</c:v>
                </c:pt>
                <c:pt idx="275" formatCode="0">
                  <c:v>2.7791501976284598E-4</c:v>
                </c:pt>
                <c:pt idx="276" formatCode="0">
                  <c:v>2.16156126482213E-4</c:v>
                </c:pt>
                <c:pt idx="277" formatCode="0">
                  <c:v>1.5130928853754901E-3</c:v>
                </c:pt>
                <c:pt idx="278" formatCode="0">
                  <c:v>1.54397233201581E-3</c:v>
                </c:pt>
                <c:pt idx="279" formatCode="0">
                  <c:v>1.5130928853754901E-3</c:v>
                </c:pt>
                <c:pt idx="280" formatCode="0">
                  <c:v>1.5130928853754901E-3</c:v>
                </c:pt>
                <c:pt idx="281" formatCode="0">
                  <c:v>1.5130928853754901E-3</c:v>
                </c:pt>
                <c:pt idx="282" formatCode="0">
                  <c:v>1.57485177865613E-3</c:v>
                </c:pt>
                <c:pt idx="283" formatCode="0">
                  <c:v>1.4822134387351799E-3</c:v>
                </c:pt>
                <c:pt idx="284" formatCode="0">
                  <c:v>1.4822134387351799E-3</c:v>
                </c:pt>
                <c:pt idx="285" formatCode="0">
                  <c:v>1.54397233201581E-4</c:v>
                </c:pt>
                <c:pt idx="286" formatCode="0">
                  <c:v>1.54397233201581E-4</c:v>
                </c:pt>
                <c:pt idx="287" formatCode="0">
                  <c:v>1.23517786561265E-4</c:v>
                </c:pt>
                <c:pt idx="288" formatCode="0">
                  <c:v>9.2638339920948597E-5</c:v>
                </c:pt>
                <c:pt idx="289" formatCode="0">
                  <c:v>9.2638339920948597E-5</c:v>
                </c:pt>
                <c:pt idx="290" formatCode="0">
                  <c:v>3.0879446640316197E-5</c:v>
                </c:pt>
                <c:pt idx="291" formatCode="0">
                  <c:v>3.0879446640316197E-5</c:v>
                </c:pt>
                <c:pt idx="292" formatCode="0">
                  <c:v>2.4703557312253001E-4</c:v>
                </c:pt>
                <c:pt idx="293" formatCode="0">
                  <c:v>2.7791501976284598E-4</c:v>
                </c:pt>
                <c:pt idx="294" formatCode="0">
                  <c:v>2.4703557312253001E-4</c:v>
                </c:pt>
                <c:pt idx="295" formatCode="0">
                  <c:v>2.4703557312253001E-4</c:v>
                </c:pt>
                <c:pt idx="296" formatCode="0">
                  <c:v>2.4703557312253001E-4</c:v>
                </c:pt>
                <c:pt idx="297" formatCode="0">
                  <c:v>2.4703557312253001E-4</c:v>
                </c:pt>
                <c:pt idx="298" formatCode="0">
                  <c:v>2.4703557312253001E-4</c:v>
                </c:pt>
                <c:pt idx="299" formatCode="0">
                  <c:v>2.7791501976284598E-4</c:v>
                </c:pt>
                <c:pt idx="300" formatCode="0">
                  <c:v>9.2638339920948597E-5</c:v>
                </c:pt>
                <c:pt idx="301" formatCode="0">
                  <c:v>9.2638339920948597E-5</c:v>
                </c:pt>
                <c:pt idx="302" formatCode="0">
                  <c:v>9.2638339920948597E-5</c:v>
                </c:pt>
                <c:pt idx="303" formatCode="0">
                  <c:v>1.23517786561265E-4</c:v>
                </c:pt>
                <c:pt idx="304" formatCode="0">
                  <c:v>1.54397233201581E-4</c:v>
                </c:pt>
                <c:pt idx="305" formatCode="0">
                  <c:v>1.85276679841897E-4</c:v>
                </c:pt>
                <c:pt idx="306" formatCode="0">
                  <c:v>2.16156126482213E-4</c:v>
                </c:pt>
                <c:pt idx="307" formatCode="0">
                  <c:v>2.16156126482213E-4</c:v>
                </c:pt>
                <c:pt idx="308" formatCode="0">
                  <c:v>2.16156126482213E-4</c:v>
                </c:pt>
                <c:pt idx="309" formatCode="0">
                  <c:v>2.16156126482213E-4</c:v>
                </c:pt>
                <c:pt idx="310" formatCode="0">
                  <c:v>2.4703557312252898E-4</c:v>
                </c:pt>
                <c:pt idx="311" formatCode="0">
                  <c:v>2.4703557312252898E-4</c:v>
                </c:pt>
                <c:pt idx="312" formatCode="0">
                  <c:v>2.4703557312252898E-4</c:v>
                </c:pt>
                <c:pt idx="313" formatCode="0">
                  <c:v>2.4703557312252898E-4</c:v>
                </c:pt>
                <c:pt idx="314" formatCode="0">
                  <c:v>2.4703557312252898E-4</c:v>
                </c:pt>
                <c:pt idx="315" formatCode="0">
                  <c:v>2.4703557312252898E-4</c:v>
                </c:pt>
                <c:pt idx="316" formatCode="0">
                  <c:v>2.16156126482213E-4</c:v>
                </c:pt>
                <c:pt idx="317" formatCode="0">
                  <c:v>5.5583003952569098E-4</c:v>
                </c:pt>
                <c:pt idx="318" formatCode="0">
                  <c:v>5.5583003952569196E-4</c:v>
                </c:pt>
                <c:pt idx="319" formatCode="0">
                  <c:v>5.5583003952569196E-4</c:v>
                </c:pt>
                <c:pt idx="320" formatCode="0">
                  <c:v>5.5583003952569196E-4</c:v>
                </c:pt>
                <c:pt idx="321" formatCode="0">
                  <c:v>5.8670948616600799E-4</c:v>
                </c:pt>
                <c:pt idx="322" formatCode="0">
                  <c:v>5.5583003952569098E-4</c:v>
                </c:pt>
                <c:pt idx="323" formatCode="0">
                  <c:v>5.8670948616600799E-4</c:v>
                </c:pt>
                <c:pt idx="324" formatCode="0">
                  <c:v>5.8670948616600799E-4</c:v>
                </c:pt>
                <c:pt idx="325" formatCode="0">
                  <c:v>2.16156126482213E-4</c:v>
                </c:pt>
                <c:pt idx="326" formatCode="0">
                  <c:v>2.4703557312253001E-4</c:v>
                </c:pt>
                <c:pt idx="327" formatCode="0">
                  <c:v>2.4703557312253001E-4</c:v>
                </c:pt>
                <c:pt idx="328" formatCode="0">
                  <c:v>2.16156126482213E-4</c:v>
                </c:pt>
                <c:pt idx="329" formatCode="0">
                  <c:v>1.54397233201581E-4</c:v>
                </c:pt>
                <c:pt idx="330" formatCode="0">
                  <c:v>1.54397233201581E-4</c:v>
                </c:pt>
                <c:pt idx="331" formatCode="0">
                  <c:v>9.2638339920948597E-5</c:v>
                </c:pt>
                <c:pt idx="332" formatCode="0">
                  <c:v>1.23517786561265E-4</c:v>
                </c:pt>
                <c:pt idx="333" formatCode="0">
                  <c:v>1.54397233201581E-4</c:v>
                </c:pt>
                <c:pt idx="334" formatCode="0">
                  <c:v>1.23517786561265E-4</c:v>
                </c:pt>
                <c:pt idx="335" formatCode="0">
                  <c:v>2.7791501976284598E-4</c:v>
                </c:pt>
                <c:pt idx="336" formatCode="0">
                  <c:v>6.4846837944664004E-4</c:v>
                </c:pt>
                <c:pt idx="337" formatCode="0">
                  <c:v>6.7934782608695596E-4</c:v>
                </c:pt>
                <c:pt idx="338" formatCode="0">
                  <c:v>6.7934782608695596E-4</c:v>
                </c:pt>
                <c:pt idx="339" formatCode="0">
                  <c:v>6.7934782608695596E-4</c:v>
                </c:pt>
                <c:pt idx="340" formatCode="0">
                  <c:v>2.7173913043478299E-3</c:v>
                </c:pt>
                <c:pt idx="341" formatCode="0">
                  <c:v>2.8717885375494101E-3</c:v>
                </c:pt>
                <c:pt idx="342" formatCode="0">
                  <c:v>2.8717885375494101E-3</c:v>
                </c:pt>
                <c:pt idx="343" formatCode="0">
                  <c:v>2.7791501976284598E-3</c:v>
                </c:pt>
                <c:pt idx="344" formatCode="0">
                  <c:v>2.5012351778656099E-3</c:v>
                </c:pt>
                <c:pt idx="345" formatCode="0">
                  <c:v>2.4703557312253E-3</c:v>
                </c:pt>
                <c:pt idx="346" formatCode="0">
                  <c:v>2.6247529644268801E-3</c:v>
                </c:pt>
                <c:pt idx="347" formatCode="0">
                  <c:v>3.11882411067194E-3</c:v>
                </c:pt>
                <c:pt idx="348" formatCode="0">
                  <c:v>1.2042984189723301E-3</c:v>
                </c:pt>
                <c:pt idx="349" formatCode="0">
                  <c:v>1.11166007905138E-3</c:v>
                </c:pt>
                <c:pt idx="350" formatCode="0">
                  <c:v>1.0807806324110701E-3</c:v>
                </c:pt>
                <c:pt idx="351" formatCode="0">
                  <c:v>1.11166007905138E-3</c:v>
                </c:pt>
                <c:pt idx="352" formatCode="0">
                  <c:v>1.0807806324110701E-3</c:v>
                </c:pt>
                <c:pt idx="353" formatCode="0">
                  <c:v>1.42045454545455E-3</c:v>
                </c:pt>
                <c:pt idx="354" formatCode="0">
                  <c:v>1.45133399209486E-3</c:v>
                </c:pt>
                <c:pt idx="355" formatCode="0">
                  <c:v>9.5726284584980205E-4</c:v>
                </c:pt>
                <c:pt idx="356" formatCode="0">
                  <c:v>8.0286561264822105E-4</c:v>
                </c:pt>
                <c:pt idx="357" formatCode="0">
                  <c:v>8.3374505928853696E-4</c:v>
                </c:pt>
                <c:pt idx="358" formatCode="0">
                  <c:v>8.3374505928853696E-4</c:v>
                </c:pt>
                <c:pt idx="359" formatCode="0">
                  <c:v>7.1022727272727296E-4</c:v>
                </c:pt>
                <c:pt idx="360" formatCode="0">
                  <c:v>6.4846837944664004E-4</c:v>
                </c:pt>
                <c:pt idx="361" formatCode="0">
                  <c:v>3.7055335968379401E-4</c:v>
                </c:pt>
                <c:pt idx="362" formatCode="0">
                  <c:v>1.85276679841897E-4</c:v>
                </c:pt>
                <c:pt idx="363" formatCode="0">
                  <c:v>1.85276679841897E-4</c:v>
                </c:pt>
                <c:pt idx="364" formatCode="0">
                  <c:v>2.7791501976284598E-4</c:v>
                </c:pt>
                <c:pt idx="365" formatCode="0">
                  <c:v>1.54397233201581E-4</c:v>
                </c:pt>
                <c:pt idx="366" formatCode="0">
                  <c:v>5.0951086956521697E-3</c:v>
                </c:pt>
                <c:pt idx="367" formatCode="0">
                  <c:v>5.0951086956521697E-3</c:v>
                </c:pt>
                <c:pt idx="368" formatCode="0">
                  <c:v>5.0951086956521697E-3</c:v>
                </c:pt>
                <c:pt idx="369" formatCode="0">
                  <c:v>5.0333498023715402E-3</c:v>
                </c:pt>
                <c:pt idx="370" formatCode="0">
                  <c:v>5.0951086956521697E-3</c:v>
                </c:pt>
                <c:pt idx="371" formatCode="0">
                  <c:v>5.3421442687746996E-3</c:v>
                </c:pt>
                <c:pt idx="372" formatCode="0">
                  <c:v>5.2803853754940702E-3</c:v>
                </c:pt>
                <c:pt idx="373" formatCode="0">
                  <c:v>5.4347826086956503E-3</c:v>
                </c:pt>
                <c:pt idx="374" formatCode="0">
                  <c:v>8.0286561264822105E-4</c:v>
                </c:pt>
                <c:pt idx="375" formatCode="0">
                  <c:v>8.0286561264822105E-4</c:v>
                </c:pt>
                <c:pt idx="376" formatCode="0">
                  <c:v>8.3374505928853696E-4</c:v>
                </c:pt>
                <c:pt idx="377" formatCode="0">
                  <c:v>8.3374505928853696E-4</c:v>
                </c:pt>
                <c:pt idx="378" formatCode="0">
                  <c:v>1.0499011857707499E-3</c:v>
                </c:pt>
                <c:pt idx="379" formatCode="0">
                  <c:v>8.3374505928853696E-4</c:v>
                </c:pt>
                <c:pt idx="380" formatCode="0">
                  <c:v>8.0286561264822105E-4</c:v>
                </c:pt>
                <c:pt idx="381" formatCode="0">
                  <c:v>7.7198616600790502E-4</c:v>
                </c:pt>
                <c:pt idx="382" formatCode="0">
                  <c:v>5.8670948616600799E-4</c:v>
                </c:pt>
                <c:pt idx="383" formatCode="0">
                  <c:v>5.8670948616600799E-4</c:v>
                </c:pt>
                <c:pt idx="384" formatCode="0">
                  <c:v>6.7934782608695596E-4</c:v>
                </c:pt>
                <c:pt idx="385" formatCode="0">
                  <c:v>6.7934782608695596E-4</c:v>
                </c:pt>
                <c:pt idx="386" formatCode="0">
                  <c:v>4.0143280632411101E-4</c:v>
                </c:pt>
                <c:pt idx="387" formatCode="0">
                  <c:v>3.7055335968379401E-4</c:v>
                </c:pt>
                <c:pt idx="388" formatCode="0">
                  <c:v>4.6319169960474301E-4</c:v>
                </c:pt>
                <c:pt idx="389" formatCode="0">
                  <c:v>3.3967391304347798E-4</c:v>
                </c:pt>
                <c:pt idx="390" formatCode="0">
                  <c:v>2.16156126482213E-4</c:v>
                </c:pt>
                <c:pt idx="391" formatCode="0">
                  <c:v>2.16156126482213E-4</c:v>
                </c:pt>
                <c:pt idx="392" formatCode="0">
                  <c:v>7.1022727272727296E-4</c:v>
                </c:pt>
                <c:pt idx="393" formatCode="0">
                  <c:v>7.1022727272727296E-4</c:v>
                </c:pt>
                <c:pt idx="394" formatCode="0">
                  <c:v>1.7601284584980201E-3</c:v>
                </c:pt>
                <c:pt idx="395" formatCode="0">
                  <c:v>1.79100790513834E-3</c:v>
                </c:pt>
                <c:pt idx="396" formatCode="0">
                  <c:v>1.69836956521739E-3</c:v>
                </c:pt>
                <c:pt idx="397" formatCode="0">
                  <c:v>1.69836956521739E-3</c:v>
                </c:pt>
                <c:pt idx="398" formatCode="0">
                  <c:v>1.88364624505929E-3</c:v>
                </c:pt>
                <c:pt idx="399" formatCode="0">
                  <c:v>1.9762845849802401E-3</c:v>
                </c:pt>
                <c:pt idx="400" formatCode="0">
                  <c:v>1.35869565217391E-3</c:v>
                </c:pt>
                <c:pt idx="401" formatCode="0">
                  <c:v>1.35869565217391E-3</c:v>
                </c:pt>
                <c:pt idx="402" formatCode="0">
                  <c:v>3.7055335968379401E-4</c:v>
                </c:pt>
                <c:pt idx="403" formatCode="0">
                  <c:v>3.3967391304347798E-4</c:v>
                </c:pt>
                <c:pt idx="404" formatCode="0">
                  <c:v>3.3967391304347798E-4</c:v>
                </c:pt>
                <c:pt idx="405" formatCode="0">
                  <c:v>4.3231225296442698E-4</c:v>
                </c:pt>
                <c:pt idx="406" formatCode="0">
                  <c:v>2.7791501976284598E-4</c:v>
                </c:pt>
                <c:pt idx="407" formatCode="0">
                  <c:v>1.85276679841897E-4</c:v>
                </c:pt>
                <c:pt idx="408" formatCode="0">
                  <c:v>1.89599802371541E-2</c:v>
                </c:pt>
                <c:pt idx="409" formatCode="0">
                  <c:v>4.2582756916995999E-2</c:v>
                </c:pt>
                <c:pt idx="410" formatCode="0">
                  <c:v>4.2675395256916999E-2</c:v>
                </c:pt>
                <c:pt idx="411" formatCode="0">
                  <c:v>4.2706274703557298E-2</c:v>
                </c:pt>
                <c:pt idx="412" formatCode="0">
                  <c:v>4.2737154150197597E-2</c:v>
                </c:pt>
                <c:pt idx="413" formatCode="0">
                  <c:v>4.3045948616600799E-2</c:v>
                </c:pt>
                <c:pt idx="414" formatCode="0">
                  <c:v>4.43428853754941E-2</c:v>
                </c:pt>
                <c:pt idx="415" formatCode="0">
                  <c:v>4.43428853754941E-2</c:v>
                </c:pt>
                <c:pt idx="416" formatCode="0">
                  <c:v>2.65872035573122E-2</c:v>
                </c:pt>
                <c:pt idx="417" formatCode="0">
                  <c:v>8.7697628458498003E-3</c:v>
                </c:pt>
                <c:pt idx="418" formatCode="0">
                  <c:v>1.06225296442688E-2</c:v>
                </c:pt>
                <c:pt idx="419" formatCode="0">
                  <c:v>1.0900444664031599E-2</c:v>
                </c:pt>
                <c:pt idx="420" formatCode="0">
                  <c:v>1.0900444664031599E-2</c:v>
                </c:pt>
                <c:pt idx="421" formatCode="0">
                  <c:v>1.0653409090909101E-2</c:v>
                </c:pt>
                <c:pt idx="422" formatCode="0">
                  <c:v>9.7887845849802396E-3</c:v>
                </c:pt>
                <c:pt idx="423" formatCode="0">
                  <c:v>1.00049407114625E-2</c:v>
                </c:pt>
                <c:pt idx="424" formatCode="0">
                  <c:v>8.9859189723320194E-3</c:v>
                </c:pt>
                <c:pt idx="425" formatCode="0">
                  <c:v>3.1805830039525699E-3</c:v>
                </c:pt>
                <c:pt idx="426" formatCode="0">
                  <c:v>1.2660573122529599E-3</c:v>
                </c:pt>
                <c:pt idx="427" formatCode="0">
                  <c:v>1.0499011857707499E-3</c:v>
                </c:pt>
                <c:pt idx="428" formatCode="0">
                  <c:v>1.8527667984189701E-3</c:v>
                </c:pt>
                <c:pt idx="429" formatCode="0">
                  <c:v>1.88364624505929E-3</c:v>
                </c:pt>
                <c:pt idx="430" formatCode="0">
                  <c:v>1.42045454545455E-3</c:v>
                </c:pt>
                <c:pt idx="431" formatCode="0">
                  <c:v>1.2660573122529599E-3</c:v>
                </c:pt>
                <c:pt idx="432" formatCode="0">
                  <c:v>1.3278162055336E-3</c:v>
                </c:pt>
                <c:pt idx="433" formatCode="0">
                  <c:v>1.3278162055336E-3</c:v>
                </c:pt>
                <c:pt idx="434" formatCode="0">
                  <c:v>1.2660573122529599E-3</c:v>
                </c:pt>
                <c:pt idx="435" formatCode="0">
                  <c:v>1.1734189723320201E-3</c:v>
                </c:pt>
                <c:pt idx="436" formatCode="0">
                  <c:v>4.0143280632411101E-4</c:v>
                </c:pt>
                <c:pt idx="437" formatCode="0">
                  <c:v>2.16156126482213E-4</c:v>
                </c:pt>
                <c:pt idx="438" formatCode="0">
                  <c:v>4.3231225296442698E-4</c:v>
                </c:pt>
                <c:pt idx="439" formatCode="0">
                  <c:v>5.5583003952569098E-4</c:v>
                </c:pt>
                <c:pt idx="440" formatCode="0">
                  <c:v>8.0286561264822105E-4</c:v>
                </c:pt>
                <c:pt idx="441" formatCode="0">
                  <c:v>8.0286561264822105E-4</c:v>
                </c:pt>
                <c:pt idx="442" formatCode="0">
                  <c:v>8.9550395256916999E-4</c:v>
                </c:pt>
                <c:pt idx="443" formatCode="0">
                  <c:v>9.5726284584980205E-4</c:v>
                </c:pt>
                <c:pt idx="444" formatCode="0">
                  <c:v>8.9550395256916999E-4</c:v>
                </c:pt>
                <c:pt idx="445" formatCode="0">
                  <c:v>8.9550395256916999E-4</c:v>
                </c:pt>
                <c:pt idx="446" formatCode="0">
                  <c:v>7.1022727272727199E-4</c:v>
                </c:pt>
                <c:pt idx="447" formatCode="0">
                  <c:v>5.5583003952569196E-4</c:v>
                </c:pt>
                <c:pt idx="448" formatCode="0">
                  <c:v>2.7791501976284598E-4</c:v>
                </c:pt>
                <c:pt idx="449" formatCode="0">
                  <c:v>4.6319169960474301E-4</c:v>
                </c:pt>
                <c:pt idx="450" formatCode="0">
                  <c:v>4.0143280632411101E-4</c:v>
                </c:pt>
                <c:pt idx="451" formatCode="0">
                  <c:v>8.3374505928853696E-4</c:v>
                </c:pt>
                <c:pt idx="452" formatCode="0">
                  <c:v>9.5726284584980205E-4</c:v>
                </c:pt>
                <c:pt idx="453" formatCode="0">
                  <c:v>9.5726284584980205E-4</c:v>
                </c:pt>
                <c:pt idx="454" formatCode="0">
                  <c:v>9.5726284584980205E-4</c:v>
                </c:pt>
                <c:pt idx="455" formatCode="0">
                  <c:v>9.5726284584980205E-4</c:v>
                </c:pt>
                <c:pt idx="456" formatCode="0">
                  <c:v>1.0499011857707499E-3</c:v>
                </c:pt>
                <c:pt idx="457" formatCode="0">
                  <c:v>8.6462450592885299E-4</c:v>
                </c:pt>
                <c:pt idx="458" formatCode="0">
                  <c:v>8.3374505928853696E-4</c:v>
                </c:pt>
                <c:pt idx="459" formatCode="0">
                  <c:v>3.7055335968379401E-4</c:v>
                </c:pt>
                <c:pt idx="460" formatCode="0">
                  <c:v>4.9407114624505904E-4</c:v>
                </c:pt>
                <c:pt idx="461" formatCode="0">
                  <c:v>5.2495059288537496E-4</c:v>
                </c:pt>
                <c:pt idx="462" formatCode="0">
                  <c:v>5.2495059288537496E-4</c:v>
                </c:pt>
                <c:pt idx="463" formatCode="0">
                  <c:v>4.9407114624505904E-4</c:v>
                </c:pt>
                <c:pt idx="464" formatCode="0">
                  <c:v>4.6319169960474301E-4</c:v>
                </c:pt>
                <c:pt idx="465" formatCode="0">
                  <c:v>4.6319169960474301E-4</c:v>
                </c:pt>
                <c:pt idx="466" formatCode="0">
                  <c:v>4.3231225296442698E-4</c:v>
                </c:pt>
                <c:pt idx="467" formatCode="0">
                  <c:v>4.6319169960474301E-4</c:v>
                </c:pt>
                <c:pt idx="468" formatCode="0">
                  <c:v>4.6319169960474301E-4</c:v>
                </c:pt>
                <c:pt idx="469" formatCode="0">
                  <c:v>7.4110671936758899E-4</c:v>
                </c:pt>
                <c:pt idx="470" formatCode="0">
                  <c:v>8.0286561264822105E-4</c:v>
                </c:pt>
                <c:pt idx="471" formatCode="0">
                  <c:v>9.2638339920948602E-4</c:v>
                </c:pt>
                <c:pt idx="472" formatCode="0">
                  <c:v>1.6057312252964399E-3</c:v>
                </c:pt>
                <c:pt idx="473" formatCode="0">
                  <c:v>3.0879446640316201E-3</c:v>
                </c:pt>
                <c:pt idx="474" formatCode="0">
                  <c:v>3.11882411067194E-3</c:v>
                </c:pt>
                <c:pt idx="475" formatCode="0">
                  <c:v>3.0879446640316201E-3</c:v>
                </c:pt>
                <c:pt idx="476" formatCode="0">
                  <c:v>2.8717885375494101E-3</c:v>
                </c:pt>
                <c:pt idx="477" formatCode="0">
                  <c:v>2.5629940711462398E-3</c:v>
                </c:pt>
                <c:pt idx="478" formatCode="0">
                  <c:v>2.4703557312253E-3</c:v>
                </c:pt>
                <c:pt idx="479" formatCode="0">
                  <c:v>2.3468379446640302E-3</c:v>
                </c:pt>
                <c:pt idx="480" formatCode="0">
                  <c:v>2.0689229249011899E-3</c:v>
                </c:pt>
                <c:pt idx="481" formatCode="0">
                  <c:v>6.1758893280632401E-4</c:v>
                </c:pt>
                <c:pt idx="482" formatCode="0">
                  <c:v>5.8670948616600799E-4</c:v>
                </c:pt>
                <c:pt idx="483" formatCode="0">
                  <c:v>5.5583003952569196E-4</c:v>
                </c:pt>
                <c:pt idx="484" formatCode="0">
                  <c:v>5.5583003952569196E-4</c:v>
                </c:pt>
                <c:pt idx="485" formatCode="0">
                  <c:v>5.5583003952569196E-4</c:v>
                </c:pt>
                <c:pt idx="486" formatCode="0">
                  <c:v>7.1022727272727296E-4</c:v>
                </c:pt>
                <c:pt idx="487" formatCode="0">
                  <c:v>7.1022727272727296E-4</c:v>
                </c:pt>
                <c:pt idx="488" formatCode="0">
                  <c:v>2.4703557312253001E-4</c:v>
                </c:pt>
                <c:pt idx="489" formatCode="0">
                  <c:v>6.1758893280632401E-4</c:v>
                </c:pt>
                <c:pt idx="490" formatCode="0">
                  <c:v>1.2660573122529599E-3</c:v>
                </c:pt>
                <c:pt idx="491" formatCode="0">
                  <c:v>1.4822134387351799E-3</c:v>
                </c:pt>
                <c:pt idx="492" formatCode="0">
                  <c:v>2.9953063241106698E-3</c:v>
                </c:pt>
                <c:pt idx="493" formatCode="0">
                  <c:v>3.33498023715415E-3</c:v>
                </c:pt>
                <c:pt idx="494" formatCode="0">
                  <c:v>3.2114624505928798E-3</c:v>
                </c:pt>
                <c:pt idx="495" formatCode="0">
                  <c:v>3.2114624505928798E-3</c:v>
                </c:pt>
                <c:pt idx="496" formatCode="0">
                  <c:v>3.2114624505928798E-3</c:v>
                </c:pt>
                <c:pt idx="497" formatCode="0">
                  <c:v>2.8717885375494101E-3</c:v>
                </c:pt>
                <c:pt idx="498" formatCode="0">
                  <c:v>2.3777173913043501E-3</c:v>
                </c:pt>
                <c:pt idx="499" formatCode="0">
                  <c:v>2.3777173913043501E-3</c:v>
                </c:pt>
                <c:pt idx="500" formatCode="0">
                  <c:v>9.8814229249011808E-4</c:v>
                </c:pt>
                <c:pt idx="501" formatCode="0">
                  <c:v>6.7934782608695596E-4</c:v>
                </c:pt>
                <c:pt idx="502" formatCode="0">
                  <c:v>2.22332015810277E-3</c:v>
                </c:pt>
                <c:pt idx="503" formatCode="0">
                  <c:v>2.25419960474308E-3</c:v>
                </c:pt>
                <c:pt idx="504" formatCode="0">
                  <c:v>2.2850790513833999E-3</c:v>
                </c:pt>
                <c:pt idx="505" formatCode="0">
                  <c:v>2.25419960474308E-3</c:v>
                </c:pt>
                <c:pt idx="506" formatCode="0">
                  <c:v>2.0998023715414998E-3</c:v>
                </c:pt>
                <c:pt idx="507" formatCode="0">
                  <c:v>1.9145256916996E-3</c:v>
                </c:pt>
                <c:pt idx="508" formatCode="0">
                  <c:v>1.79100790513834E-3</c:v>
                </c:pt>
                <c:pt idx="509" formatCode="0">
                  <c:v>1.79100790513834E-3</c:v>
                </c:pt>
                <c:pt idx="510" formatCode="0">
                  <c:v>2.4703557312252898E-4</c:v>
                </c:pt>
                <c:pt idx="511" formatCode="0">
                  <c:v>2.4703557312252898E-4</c:v>
                </c:pt>
                <c:pt idx="512" formatCode="0">
                  <c:v>5.2495059288537496E-4</c:v>
                </c:pt>
                <c:pt idx="513" formatCode="0">
                  <c:v>4.9407114624505904E-4</c:v>
                </c:pt>
                <c:pt idx="514" formatCode="0">
                  <c:v>1.35869565217391E-3</c:v>
                </c:pt>
                <c:pt idx="515" formatCode="0">
                  <c:v>1.35869565217391E-3</c:v>
                </c:pt>
                <c:pt idx="516" formatCode="0">
                  <c:v>1.3278162055336E-3</c:v>
                </c:pt>
                <c:pt idx="517" formatCode="0">
                  <c:v>1.3278162055336E-3</c:v>
                </c:pt>
                <c:pt idx="518" formatCode="0">
                  <c:v>1.54397233201581E-3</c:v>
                </c:pt>
                <c:pt idx="519" formatCode="0">
                  <c:v>1.5130928853754901E-3</c:v>
                </c:pt>
                <c:pt idx="520" formatCode="0">
                  <c:v>1.1734189723320201E-3</c:v>
                </c:pt>
                <c:pt idx="521" formatCode="0">
                  <c:v>1.2042984189723301E-3</c:v>
                </c:pt>
                <c:pt idx="522" formatCode="0">
                  <c:v>3.7055335968379401E-4</c:v>
                </c:pt>
                <c:pt idx="523" formatCode="0">
                  <c:v>4.6319169960474301E-4</c:v>
                </c:pt>
                <c:pt idx="524" formatCode="0">
                  <c:v>4.6319169960474301E-4</c:v>
                </c:pt>
                <c:pt idx="525" formatCode="0">
                  <c:v>9.8814229249011808E-4</c:v>
                </c:pt>
                <c:pt idx="526" formatCode="0">
                  <c:v>1.42045454545455E-3</c:v>
                </c:pt>
                <c:pt idx="527" formatCode="0">
                  <c:v>1.42045454545455E-3</c:v>
                </c:pt>
                <c:pt idx="528" formatCode="0">
                  <c:v>1.57485177865613E-3</c:v>
                </c:pt>
                <c:pt idx="529" formatCode="0">
                  <c:v>2.00716403162055E-3</c:v>
                </c:pt>
                <c:pt idx="530" formatCode="0">
                  <c:v>2.7791501976284598E-3</c:v>
                </c:pt>
                <c:pt idx="531" formatCode="0">
                  <c:v>3.2423418972332002E-3</c:v>
                </c:pt>
                <c:pt idx="532" formatCode="0">
                  <c:v>3.5202569169960501E-3</c:v>
                </c:pt>
                <c:pt idx="533" formatCode="0">
                  <c:v>3.33498023715415E-3</c:v>
                </c:pt>
                <c:pt idx="534" formatCode="0">
                  <c:v>2.6556324110671901E-3</c:v>
                </c:pt>
                <c:pt idx="535" formatCode="0">
                  <c:v>2.8409090909090901E-3</c:v>
                </c:pt>
                <c:pt idx="536" formatCode="0">
                  <c:v>2.7173913043478299E-3</c:v>
                </c:pt>
                <c:pt idx="537" formatCode="0">
                  <c:v>2.25419960474308E-3</c:v>
                </c:pt>
                <c:pt idx="538" formatCode="0">
                  <c:v>1.4822134387351799E-3</c:v>
                </c:pt>
                <c:pt idx="539" formatCode="0">
                  <c:v>1.11166007905138E-3</c:v>
                </c:pt>
                <c:pt idx="540" formatCode="0">
                  <c:v>8.6462450592885299E-4</c:v>
                </c:pt>
                <c:pt idx="541" formatCode="0">
                  <c:v>9.2638339920948602E-4</c:v>
                </c:pt>
                <c:pt idx="542" formatCode="0">
                  <c:v>9.8814229249011808E-4</c:v>
                </c:pt>
                <c:pt idx="543" formatCode="0">
                  <c:v>8.3374505928853696E-4</c:v>
                </c:pt>
                <c:pt idx="544" formatCode="0">
                  <c:v>8.0286561264822105E-4</c:v>
                </c:pt>
                <c:pt idx="545" formatCode="0">
                  <c:v>8.9550395256916999E-4</c:v>
                </c:pt>
                <c:pt idx="546" formatCode="0">
                  <c:v>8.9550395256916999E-4</c:v>
                </c:pt>
                <c:pt idx="547" formatCode="0">
                  <c:v>1.35869565217391E-3</c:v>
                </c:pt>
                <c:pt idx="548" formatCode="0">
                  <c:v>1.3895750988142299E-3</c:v>
                </c:pt>
                <c:pt idx="549" formatCode="0">
                  <c:v>1.57485177865613E-3</c:v>
                </c:pt>
                <c:pt idx="550" formatCode="0">
                  <c:v>1.9454051383399199E-3</c:v>
                </c:pt>
                <c:pt idx="551" formatCode="0">
                  <c:v>2.5629940711462398E-3</c:v>
                </c:pt>
                <c:pt idx="552" formatCode="0">
                  <c:v>4.90983201581027E-3</c:v>
                </c:pt>
                <c:pt idx="553" formatCode="0">
                  <c:v>5.9906126482213396E-3</c:v>
                </c:pt>
                <c:pt idx="554" formatCode="0">
                  <c:v>6.02149209486166E-3</c:v>
                </c:pt>
                <c:pt idx="555" formatCode="0">
                  <c:v>7.59634387351778E-3</c:v>
                </c:pt>
                <c:pt idx="556" formatCode="0">
                  <c:v>7.8125E-3</c:v>
                </c:pt>
                <c:pt idx="557" formatCode="0">
                  <c:v>1.0035820158102801E-2</c:v>
                </c:pt>
                <c:pt idx="558" formatCode="0">
                  <c:v>9.6961462450592898E-3</c:v>
                </c:pt>
                <c:pt idx="559" formatCode="0">
                  <c:v>1.0375494071146201E-2</c:v>
                </c:pt>
                <c:pt idx="560" formatCode="0">
                  <c:v>8.05953557312253E-3</c:v>
                </c:pt>
                <c:pt idx="561" formatCode="0">
                  <c:v>7.0713932806324101E-3</c:v>
                </c:pt>
                <c:pt idx="562" formatCode="0">
                  <c:v>7.2257905138339903E-3</c:v>
                </c:pt>
                <c:pt idx="563" formatCode="0">
                  <c:v>5.0024703557312198E-3</c:v>
                </c:pt>
                <c:pt idx="564" formatCode="0">
                  <c:v>4.9407114624505904E-3</c:v>
                </c:pt>
                <c:pt idx="565" formatCode="0">
                  <c:v>2.1924407114624501E-3</c:v>
                </c:pt>
                <c:pt idx="566" formatCode="0">
                  <c:v>2.5629940711462398E-3</c:v>
                </c:pt>
                <c:pt idx="567" formatCode="0">
                  <c:v>1.2660573122529599E-3</c:v>
                </c:pt>
                <c:pt idx="568" formatCode="0">
                  <c:v>1.2660573122529599E-3</c:v>
                </c:pt>
                <c:pt idx="569" formatCode="0">
                  <c:v>1.11166007905138E-3</c:v>
                </c:pt>
                <c:pt idx="570" formatCode="0">
                  <c:v>9.2638339920948602E-4</c:v>
                </c:pt>
                <c:pt idx="571" formatCode="0">
                  <c:v>9.2638339920948602E-4</c:v>
                </c:pt>
                <c:pt idx="572" formatCode="0">
                  <c:v>1.23517786561265E-3</c:v>
                </c:pt>
                <c:pt idx="573" formatCode="0">
                  <c:v>1.1734189723320201E-3</c:v>
                </c:pt>
                <c:pt idx="574" formatCode="0">
                  <c:v>1.0499011857707499E-3</c:v>
                </c:pt>
                <c:pt idx="575" formatCode="0">
                  <c:v>1.0499011857707499E-3</c:v>
                </c:pt>
                <c:pt idx="576" formatCode="0">
                  <c:v>1.01902173913043E-3</c:v>
                </c:pt>
                <c:pt idx="577" formatCode="0">
                  <c:v>1.01902173913043E-3</c:v>
                </c:pt>
                <c:pt idx="578" formatCode="0">
                  <c:v>1.4822134387351799E-3</c:v>
                </c:pt>
                <c:pt idx="579" formatCode="0">
                  <c:v>2.25419960474308E-3</c:v>
                </c:pt>
                <c:pt idx="580" formatCode="0">
                  <c:v>1.7601284584980201E-3</c:v>
                </c:pt>
                <c:pt idx="581" formatCode="0">
                  <c:v>1.9454051383399199E-3</c:v>
                </c:pt>
                <c:pt idx="582" formatCode="0">
                  <c:v>1.6366106719367601E-3</c:v>
                </c:pt>
                <c:pt idx="583" formatCode="0">
                  <c:v>1.6366106719367601E-3</c:v>
                </c:pt>
                <c:pt idx="584" formatCode="0">
                  <c:v>1.66749011857708E-3</c:v>
                </c:pt>
                <c:pt idx="585" formatCode="0">
                  <c:v>1.66749011857707E-3</c:v>
                </c:pt>
                <c:pt idx="586" formatCode="0">
                  <c:v>1.3278162055336E-3</c:v>
                </c:pt>
                <c:pt idx="587" formatCode="0">
                  <c:v>5.8670948616600799E-4</c:v>
                </c:pt>
                <c:pt idx="588" formatCode="0">
                  <c:v>6.7934782608695596E-4</c:v>
                </c:pt>
                <c:pt idx="589" formatCode="0">
                  <c:v>1.3278162055336E-3</c:v>
                </c:pt>
                <c:pt idx="590" formatCode="0">
                  <c:v>1.79100790513834E-3</c:v>
                </c:pt>
                <c:pt idx="591" formatCode="0">
                  <c:v>3.6128952569169899E-3</c:v>
                </c:pt>
                <c:pt idx="592" formatCode="0">
                  <c:v>5.9597332015810297E-3</c:v>
                </c:pt>
                <c:pt idx="593" formatCode="0">
                  <c:v>7.9360177865612606E-3</c:v>
                </c:pt>
                <c:pt idx="594" formatCode="0">
                  <c:v>1.06225296442688E-2</c:v>
                </c:pt>
                <c:pt idx="595" formatCode="0">
                  <c:v>1.35560770750988E-2</c:v>
                </c:pt>
                <c:pt idx="596" formatCode="0">
                  <c:v>1.3710474308300399E-2</c:v>
                </c:pt>
                <c:pt idx="597" formatCode="0">
                  <c:v>1.42971837944664E-2</c:v>
                </c:pt>
                <c:pt idx="598" formatCode="0">
                  <c:v>2.0843626482213402E-2</c:v>
                </c:pt>
                <c:pt idx="599" formatCode="0">
                  <c:v>2.4549160079051401E-2</c:v>
                </c:pt>
                <c:pt idx="600" formatCode="0">
                  <c:v>2.40550889328063E-2</c:v>
                </c:pt>
                <c:pt idx="601" formatCode="0">
                  <c:v>2.3036067193675899E-2</c:v>
                </c:pt>
                <c:pt idx="602" formatCode="0">
                  <c:v>2.0318675889328099E-2</c:v>
                </c:pt>
                <c:pt idx="603" formatCode="0">
                  <c:v>1.7508646245059298E-2</c:v>
                </c:pt>
                <c:pt idx="604" formatCode="0">
                  <c:v>1.8682065217391301E-2</c:v>
                </c:pt>
                <c:pt idx="605" formatCode="0">
                  <c:v>1.86203063241107E-2</c:v>
                </c:pt>
                <c:pt idx="606" formatCode="0">
                  <c:v>2.06274703557312E-2</c:v>
                </c:pt>
                <c:pt idx="607" formatCode="0">
                  <c:v>3.0354496047430801E-2</c:v>
                </c:pt>
                <c:pt idx="608" formatCode="0">
                  <c:v>3.3689476284584997E-2</c:v>
                </c:pt>
                <c:pt idx="609" formatCode="0">
                  <c:v>3.60671936758893E-2</c:v>
                </c:pt>
                <c:pt idx="610" formatCode="0">
                  <c:v>4.0606472332015801E-2</c:v>
                </c:pt>
                <c:pt idx="611" formatCode="0">
                  <c:v>4.4991353754940698E-2</c:v>
                </c:pt>
                <c:pt idx="612" formatCode="0">
                  <c:v>4.3570899209486202E-2</c:v>
                </c:pt>
                <c:pt idx="613" formatCode="0">
                  <c:v>4.2459239130434798E-2</c:v>
                </c:pt>
                <c:pt idx="614" formatCode="0">
                  <c:v>3.57275197628458E-2</c:v>
                </c:pt>
                <c:pt idx="615" formatCode="0">
                  <c:v>2.2449357707509901E-2</c:v>
                </c:pt>
                <c:pt idx="616" formatCode="0">
                  <c:v>2.05348320158103E-2</c:v>
                </c:pt>
                <c:pt idx="617" formatCode="0">
                  <c:v>1.7663043478260899E-2</c:v>
                </c:pt>
                <c:pt idx="618" formatCode="0">
                  <c:v>1.30002470355731E-2</c:v>
                </c:pt>
                <c:pt idx="619" formatCode="0">
                  <c:v>1.3370800395256901E-2</c:v>
                </c:pt>
                <c:pt idx="620" formatCode="0">
                  <c:v>1.4605978260869601E-2</c:v>
                </c:pt>
                <c:pt idx="621" formatCode="0">
                  <c:v>1.53779644268775E-2</c:v>
                </c:pt>
                <c:pt idx="622" formatCode="0">
                  <c:v>1.8651185770750998E-2</c:v>
                </c:pt>
                <c:pt idx="623" formatCode="0">
                  <c:v>1.6891057312252999E-2</c:v>
                </c:pt>
                <c:pt idx="624" formatCode="0">
                  <c:v>1.3617835968379399E-2</c:v>
                </c:pt>
                <c:pt idx="625" formatCode="0">
                  <c:v>1.3586956521739101E-2</c:v>
                </c:pt>
                <c:pt idx="626" formatCode="0">
                  <c:v>1.54397233201581E-2</c:v>
                </c:pt>
                <c:pt idx="627" formatCode="0">
                  <c:v>1.17959486166008E-2</c:v>
                </c:pt>
                <c:pt idx="628" formatCode="0">
                  <c:v>1.23826581027668E-2</c:v>
                </c:pt>
                <c:pt idx="629" formatCode="0">
                  <c:v>1.2012104743083001E-2</c:v>
                </c:pt>
                <c:pt idx="630" formatCode="0">
                  <c:v>6.7317193675889304E-3</c:v>
                </c:pt>
                <c:pt idx="631" formatCode="0">
                  <c:v>7.0405138339920898E-3</c:v>
                </c:pt>
                <c:pt idx="632" formatCode="0">
                  <c:v>9.3255928853754905E-3</c:v>
                </c:pt>
                <c:pt idx="633" formatCode="0">
                  <c:v>1.11474802371541E-2</c:v>
                </c:pt>
                <c:pt idx="634" formatCode="0">
                  <c:v>1.14562747035573E-2</c:v>
                </c:pt>
                <c:pt idx="635" formatCode="0">
                  <c:v>1.05607707509881E-2</c:v>
                </c:pt>
                <c:pt idx="636" formatCode="0">
                  <c:v>1.17959486166008E-2</c:v>
                </c:pt>
                <c:pt idx="637" formatCode="0">
                  <c:v>1.55941205533597E-2</c:v>
                </c:pt>
                <c:pt idx="638" formatCode="0">
                  <c:v>1.6489624505928901E-2</c:v>
                </c:pt>
                <c:pt idx="639" formatCode="0">
                  <c:v>1.6705780632411099E-2</c:v>
                </c:pt>
                <c:pt idx="640" formatCode="0">
                  <c:v>1.4420701581027699E-2</c:v>
                </c:pt>
                <c:pt idx="641" formatCode="0">
                  <c:v>1.21973814229249E-2</c:v>
                </c:pt>
                <c:pt idx="642" formatCode="0">
                  <c:v>1.05298913043478E-2</c:v>
                </c:pt>
                <c:pt idx="643" formatCode="0">
                  <c:v>1.0159337944664001E-2</c:v>
                </c:pt>
                <c:pt idx="644" formatCode="0">
                  <c:v>7.1331521739130396E-3</c:v>
                </c:pt>
                <c:pt idx="645" formatCode="0">
                  <c:v>3.0570652173913001E-3</c:v>
                </c:pt>
                <c:pt idx="646" formatCode="0">
                  <c:v>2.7173913043478299E-3</c:v>
                </c:pt>
                <c:pt idx="647" formatCode="0">
                  <c:v>3.33498023715415E-3</c:v>
                </c:pt>
                <c:pt idx="648" formatCode="0">
                  <c:v>4.7245553359683799E-3</c:v>
                </c:pt>
                <c:pt idx="649" formatCode="0">
                  <c:v>7.6889822134387298E-3</c:v>
                </c:pt>
                <c:pt idx="650" formatCode="0">
                  <c:v>8.46096837944664E-3</c:v>
                </c:pt>
                <c:pt idx="651" formatCode="0">
                  <c:v>1.0900444664031599E-2</c:v>
                </c:pt>
                <c:pt idx="652" formatCode="0">
                  <c:v>1.22900197628458E-2</c:v>
                </c:pt>
                <c:pt idx="653" formatCode="0">
                  <c:v>1.4544219367588899E-2</c:v>
                </c:pt>
                <c:pt idx="654" formatCode="0">
                  <c:v>1.5841156126482198E-2</c:v>
                </c:pt>
                <c:pt idx="655" formatCode="0">
                  <c:v>2.3066946640316201E-2</c:v>
                </c:pt>
                <c:pt idx="656" formatCode="0">
                  <c:v>2.34375E-2</c:v>
                </c:pt>
                <c:pt idx="657" formatCode="0">
                  <c:v>2.4610918972331999E-2</c:v>
                </c:pt>
                <c:pt idx="658" formatCode="0">
                  <c:v>2.4796195652173902E-2</c:v>
                </c:pt>
                <c:pt idx="659" formatCode="0">
                  <c:v>2.31904644268775E-2</c:v>
                </c:pt>
                <c:pt idx="660" formatCode="0">
                  <c:v>2.2789031620553402E-2</c:v>
                </c:pt>
                <c:pt idx="661" formatCode="0">
                  <c:v>2.2171442687747001E-2</c:v>
                </c:pt>
                <c:pt idx="662" formatCode="0">
                  <c:v>2.1739130434782601E-2</c:v>
                </c:pt>
                <c:pt idx="663" formatCode="0">
                  <c:v>1.48838932806324E-2</c:v>
                </c:pt>
                <c:pt idx="664" formatCode="0">
                  <c:v>1.3710474308300399E-2</c:v>
                </c:pt>
                <c:pt idx="665" formatCode="0">
                  <c:v>1.0066699604743099E-2</c:v>
                </c:pt>
                <c:pt idx="666" formatCode="0">
                  <c:v>1.0468132411067199E-2</c:v>
                </c:pt>
                <c:pt idx="667" formatCode="0">
                  <c:v>1.09622035573122E-2</c:v>
                </c:pt>
                <c:pt idx="668" formatCode="0">
                  <c:v>1.04063735177866E-2</c:v>
                </c:pt>
                <c:pt idx="669" formatCode="0">
                  <c:v>8.4300889328063205E-3</c:v>
                </c:pt>
                <c:pt idx="670" formatCode="0">
                  <c:v>6.7625988142292499E-3</c:v>
                </c:pt>
                <c:pt idx="671" formatCode="0">
                  <c:v>5.4039031620553299E-3</c:v>
                </c:pt>
                <c:pt idx="672" formatCode="0">
                  <c:v>6.2067687747035501E-3</c:v>
                </c:pt>
                <c:pt idx="673" formatCode="0">
                  <c:v>5.7744565217391301E-3</c:v>
                </c:pt>
                <c:pt idx="674" formatCode="0">
                  <c:v>4.5083992094861599E-3</c:v>
                </c:pt>
                <c:pt idx="675" formatCode="0">
                  <c:v>3.7364130434782601E-3</c:v>
                </c:pt>
                <c:pt idx="676" formatCode="0">
                  <c:v>3.6746541501976298E-3</c:v>
                </c:pt>
                <c:pt idx="677" formatCode="0">
                  <c:v>4.8171936758893297E-3</c:v>
                </c:pt>
                <c:pt idx="678" formatCode="0">
                  <c:v>5.7126976284584997E-3</c:v>
                </c:pt>
                <c:pt idx="679" formatCode="0">
                  <c:v>8.6462450592885293E-3</c:v>
                </c:pt>
                <c:pt idx="680" formatCode="0">
                  <c:v>1.15797924901186E-2</c:v>
                </c:pt>
                <c:pt idx="681" formatCode="0">
                  <c:v>1.32164031620553E-2</c:v>
                </c:pt>
                <c:pt idx="682" formatCode="0">
                  <c:v>1.35251976284585E-2</c:v>
                </c:pt>
                <c:pt idx="683" formatCode="0">
                  <c:v>1.7539525691699601E-2</c:v>
                </c:pt>
                <c:pt idx="684" formatCode="0">
                  <c:v>1.9793725296442698E-2</c:v>
                </c:pt>
                <c:pt idx="685" formatCode="0">
                  <c:v>2.1306818181818201E-2</c:v>
                </c:pt>
                <c:pt idx="686" formatCode="0">
                  <c:v>2.38698122529644E-2</c:v>
                </c:pt>
                <c:pt idx="687" formatCode="0">
                  <c:v>2.1739130434782601E-2</c:v>
                </c:pt>
                <c:pt idx="688" formatCode="0">
                  <c:v>1.7971837944664001E-2</c:v>
                </c:pt>
                <c:pt idx="689" formatCode="0">
                  <c:v>2.0411314229249002E-2</c:v>
                </c:pt>
                <c:pt idx="690" formatCode="0">
                  <c:v>2.22023221343873E-2</c:v>
                </c:pt>
                <c:pt idx="691" formatCode="0">
                  <c:v>1.9855484189723299E-2</c:v>
                </c:pt>
                <c:pt idx="692" formatCode="0">
                  <c:v>2.06274703557312E-2</c:v>
                </c:pt>
                <c:pt idx="693" formatCode="0">
                  <c:v>2.08127470355731E-2</c:v>
                </c:pt>
                <c:pt idx="694" formatCode="0">
                  <c:v>2.36845355731225E-2</c:v>
                </c:pt>
                <c:pt idx="695" formatCode="0">
                  <c:v>2.7667984189723299E-2</c:v>
                </c:pt>
                <c:pt idx="696" formatCode="0">
                  <c:v>2.7791501976284601E-2</c:v>
                </c:pt>
                <c:pt idx="697" formatCode="0">
                  <c:v>2.5444664031620601E-2</c:v>
                </c:pt>
                <c:pt idx="698" formatCode="0">
                  <c:v>2.44874011857707E-2</c:v>
                </c:pt>
                <c:pt idx="699" formatCode="0">
                  <c:v>2.48270750988142E-2</c:v>
                </c:pt>
                <c:pt idx="700" formatCode="0">
                  <c:v>5.0395256916995999E-2</c:v>
                </c:pt>
                <c:pt idx="701" formatCode="0">
                  <c:v>5.0426136363636402E-2</c:v>
                </c:pt>
                <c:pt idx="702" formatCode="0">
                  <c:v>4.7430830039525702E-2</c:v>
                </c:pt>
                <c:pt idx="703" formatCode="0">
                  <c:v>5.1198122529644299E-2</c:v>
                </c:pt>
                <c:pt idx="704" formatCode="0">
                  <c:v>6.3210227272727307E-2</c:v>
                </c:pt>
                <c:pt idx="705" formatCode="0">
                  <c:v>7.0343379446640306E-2</c:v>
                </c:pt>
                <c:pt idx="706" formatCode="0">
                  <c:v>7.3740118577075103E-2</c:v>
                </c:pt>
                <c:pt idx="707" formatCode="0">
                  <c:v>9.8042243083003897E-2</c:v>
                </c:pt>
                <c:pt idx="708" formatCode="0">
                  <c:v>7.3091650197628505E-2</c:v>
                </c:pt>
                <c:pt idx="709" formatCode="0">
                  <c:v>7.52223320158103E-2</c:v>
                </c:pt>
                <c:pt idx="710" formatCode="0">
                  <c:v>8.2324604743082994E-2</c:v>
                </c:pt>
                <c:pt idx="711" formatCode="0">
                  <c:v>8.6555088932806307E-2</c:v>
                </c:pt>
                <c:pt idx="712" formatCode="0">
                  <c:v>8.0039525691699601E-2</c:v>
                </c:pt>
                <c:pt idx="713" formatCode="0">
                  <c:v>7.8464673913043501E-2</c:v>
                </c:pt>
                <c:pt idx="714" formatCode="0">
                  <c:v>8.88401679841897E-2</c:v>
                </c:pt>
                <c:pt idx="715" formatCode="0">
                  <c:v>7.5870800395256899E-2</c:v>
                </c:pt>
                <c:pt idx="716" formatCode="0">
                  <c:v>7.4326828063241104E-2</c:v>
                </c:pt>
                <c:pt idx="717" formatCode="0">
                  <c:v>7.5284090909090898E-2</c:v>
                </c:pt>
                <c:pt idx="718" formatCode="0">
                  <c:v>7.2566699604743101E-2</c:v>
                </c:pt>
                <c:pt idx="719" formatCode="0">
                  <c:v>6.4476284584980198E-2</c:v>
                </c:pt>
                <c:pt idx="720" formatCode="0">
                  <c:v>6.40748517786561E-2</c:v>
                </c:pt>
                <c:pt idx="721" formatCode="0">
                  <c:v>6.3982213438735197E-2</c:v>
                </c:pt>
                <c:pt idx="722" formatCode="0">
                  <c:v>6.2191205533596798E-2</c:v>
                </c:pt>
                <c:pt idx="723" formatCode="0">
                  <c:v>4.9314476284584997E-2</c:v>
                </c:pt>
                <c:pt idx="724" formatCode="0">
                  <c:v>5.4193428853754902E-2</c:v>
                </c:pt>
                <c:pt idx="725" formatCode="0">
                  <c:v>5.1105484189723299E-2</c:v>
                </c:pt>
                <c:pt idx="726" formatCode="0">
                  <c:v>4.61647727272727E-2</c:v>
                </c:pt>
                <c:pt idx="727" formatCode="0">
                  <c:v>4.3323863636363598E-2</c:v>
                </c:pt>
                <c:pt idx="728" formatCode="0">
                  <c:v>4.0760869565217399E-2</c:v>
                </c:pt>
                <c:pt idx="729" formatCode="0">
                  <c:v>3.5264328063241097E-2</c:v>
                </c:pt>
                <c:pt idx="730" formatCode="0">
                  <c:v>2.3406620553359701E-2</c:v>
                </c:pt>
                <c:pt idx="731" formatCode="0">
                  <c:v>2.40550889328063E-2</c:v>
                </c:pt>
                <c:pt idx="732" formatCode="0">
                  <c:v>2.0164278656126501E-2</c:v>
                </c:pt>
                <c:pt idx="733" formatCode="0">
                  <c:v>2.2325839920948599E-2</c:v>
                </c:pt>
                <c:pt idx="734" formatCode="0">
                  <c:v>2.07201086956522E-2</c:v>
                </c:pt>
                <c:pt idx="735" formatCode="0">
                  <c:v>1.9176136363636399E-2</c:v>
                </c:pt>
                <c:pt idx="736" formatCode="0">
                  <c:v>1.9114377470355701E-2</c:v>
                </c:pt>
                <c:pt idx="737" formatCode="0">
                  <c:v>1.97628458498024E-2</c:v>
                </c:pt>
                <c:pt idx="738" formatCode="0">
                  <c:v>1.93922924901186E-2</c:v>
                </c:pt>
                <c:pt idx="739" formatCode="0">
                  <c:v>2.3066946640316201E-2</c:v>
                </c:pt>
                <c:pt idx="740" formatCode="0">
                  <c:v>2.3931571146245102E-2</c:v>
                </c:pt>
                <c:pt idx="741" formatCode="0">
                  <c:v>2.98295454545454E-2</c:v>
                </c:pt>
                <c:pt idx="742" formatCode="0">
                  <c:v>3.9958003952569203E-2</c:v>
                </c:pt>
                <c:pt idx="743" formatCode="0">
                  <c:v>4.3725296442687703E-2</c:v>
                </c:pt>
                <c:pt idx="744" formatCode="0">
                  <c:v>4.4713438735177899E-2</c:v>
                </c:pt>
                <c:pt idx="745" formatCode="0">
                  <c:v>4.5639822134387303E-2</c:v>
                </c:pt>
                <c:pt idx="746" formatCode="0">
                  <c:v>4.9962944664031603E-2</c:v>
                </c:pt>
                <c:pt idx="747" formatCode="0">
                  <c:v>4.5948616600790498E-2</c:v>
                </c:pt>
                <c:pt idx="748" formatCode="0">
                  <c:v>4.3478260869565202E-2</c:v>
                </c:pt>
                <c:pt idx="749" formatCode="0">
                  <c:v>3.5851037549407098E-2</c:v>
                </c:pt>
                <c:pt idx="750" formatCode="0">
                  <c:v>2.7266551383399201E-2</c:v>
                </c:pt>
                <c:pt idx="751" formatCode="0">
                  <c:v>2.4641798418972301E-2</c:v>
                </c:pt>
                <c:pt idx="752" formatCode="0">
                  <c:v>3.1744071146245098E-2</c:v>
                </c:pt>
                <c:pt idx="753" formatCode="0">
                  <c:v>3.2732213438735197E-2</c:v>
                </c:pt>
                <c:pt idx="754" formatCode="0">
                  <c:v>4.4836956521739101E-2</c:v>
                </c:pt>
                <c:pt idx="755" formatCode="0">
                  <c:v>5.7466650197628401E-2</c:v>
                </c:pt>
                <c:pt idx="756" formatCode="0">
                  <c:v>6.1141304347826102E-2</c:v>
                </c:pt>
                <c:pt idx="757" formatCode="0">
                  <c:v>5.9226778656126501E-2</c:v>
                </c:pt>
                <c:pt idx="758" formatCode="0">
                  <c:v>6.9571393280632401E-2</c:v>
                </c:pt>
                <c:pt idx="759" formatCode="0">
                  <c:v>6.8459733201580997E-2</c:v>
                </c:pt>
                <c:pt idx="760" formatCode="0">
                  <c:v>6.6854001976284605E-2</c:v>
                </c:pt>
                <c:pt idx="761" formatCode="0">
                  <c:v>6.2777915019762806E-2</c:v>
                </c:pt>
                <c:pt idx="762" formatCode="0">
                  <c:v>6.0029644268774697E-2</c:v>
                </c:pt>
                <c:pt idx="763" formatCode="0">
                  <c:v>4.9252717391304303E-2</c:v>
                </c:pt>
                <c:pt idx="764" formatCode="0">
                  <c:v>4.9746788537549401E-2</c:v>
                </c:pt>
                <c:pt idx="765" formatCode="0">
                  <c:v>4.8604249011857698E-2</c:v>
                </c:pt>
                <c:pt idx="766" formatCode="0">
                  <c:v>3.9988883399209502E-2</c:v>
                </c:pt>
                <c:pt idx="767" formatCode="0">
                  <c:v>3.9463932806324098E-2</c:v>
                </c:pt>
                <c:pt idx="768" formatCode="0">
                  <c:v>3.4584980237154103E-2</c:v>
                </c:pt>
                <c:pt idx="769" formatCode="0">
                  <c:v>3.83522727272727E-2</c:v>
                </c:pt>
                <c:pt idx="770" formatCode="0">
                  <c:v>2.4703557312252999E-2</c:v>
                </c:pt>
                <c:pt idx="771" formatCode="0">
                  <c:v>2.4302124505928901E-2</c:v>
                </c:pt>
                <c:pt idx="772" formatCode="0">
                  <c:v>2.10597826086956E-2</c:v>
                </c:pt>
                <c:pt idx="773" formatCode="0">
                  <c:v>2.3313982213438701E-2</c:v>
                </c:pt>
                <c:pt idx="774" formatCode="0">
                  <c:v>1.9948122529644299E-2</c:v>
                </c:pt>
                <c:pt idx="775" formatCode="0">
                  <c:v>2.1677371541502E-2</c:v>
                </c:pt>
                <c:pt idx="776" formatCode="0">
                  <c:v>1.8898221343873499E-2</c:v>
                </c:pt>
                <c:pt idx="777" formatCode="0">
                  <c:v>1.55941205533597E-2</c:v>
                </c:pt>
                <c:pt idx="778" formatCode="0">
                  <c:v>1.4729496047430801E-2</c:v>
                </c:pt>
                <c:pt idx="779" formatCode="0">
                  <c:v>1.4729496047430801E-2</c:v>
                </c:pt>
                <c:pt idx="780" formatCode="0">
                  <c:v>1.86203063241107E-2</c:v>
                </c:pt>
                <c:pt idx="781" formatCode="0">
                  <c:v>2.2572875494071099E-2</c:v>
                </c:pt>
                <c:pt idx="782" formatCode="0">
                  <c:v>2.3808053359683799E-2</c:v>
                </c:pt>
                <c:pt idx="783" formatCode="0">
                  <c:v>2.66798418972332E-2</c:v>
                </c:pt>
                <c:pt idx="784" formatCode="0">
                  <c:v>2.74827075098814E-2</c:v>
                </c:pt>
                <c:pt idx="785" formatCode="0">
                  <c:v>3.1188241106719399E-2</c:v>
                </c:pt>
                <c:pt idx="786" formatCode="0">
                  <c:v>3.0848567193675899E-2</c:v>
                </c:pt>
                <c:pt idx="787" formatCode="0">
                  <c:v>2.82546936758893E-2</c:v>
                </c:pt>
                <c:pt idx="788" formatCode="0">
                  <c:v>2.1924407114624501E-2</c:v>
                </c:pt>
                <c:pt idx="789" formatCode="0">
                  <c:v>1.6798418972331999E-2</c:v>
                </c:pt>
                <c:pt idx="790" formatCode="0">
                  <c:v>1.8682065217391301E-2</c:v>
                </c:pt>
                <c:pt idx="791" formatCode="0">
                  <c:v>1.6026432806324101E-2</c:v>
                </c:pt>
                <c:pt idx="792" formatCode="0">
                  <c:v>1.5655879446640299E-2</c:v>
                </c:pt>
                <c:pt idx="793" formatCode="0">
                  <c:v>1.58102766798419E-2</c:v>
                </c:pt>
                <c:pt idx="794" formatCode="0">
                  <c:v>2.30051877470356E-2</c:v>
                </c:pt>
                <c:pt idx="795" formatCode="0">
                  <c:v>2.6648962450592902E-2</c:v>
                </c:pt>
                <c:pt idx="796" formatCode="0">
                  <c:v>3.1558794466403202E-2</c:v>
                </c:pt>
                <c:pt idx="797" formatCode="0">
                  <c:v>3.5326086956521702E-2</c:v>
                </c:pt>
                <c:pt idx="798" formatCode="0">
                  <c:v>3.5264328063241097E-2</c:v>
                </c:pt>
                <c:pt idx="799" formatCode="0">
                  <c:v>3.6653903162055301E-2</c:v>
                </c:pt>
                <c:pt idx="800" formatCode="0">
                  <c:v>3.57275197628458E-2</c:v>
                </c:pt>
                <c:pt idx="801" formatCode="0">
                  <c:v>3.5634881422924897E-2</c:v>
                </c:pt>
                <c:pt idx="802" formatCode="0">
                  <c:v>3.6839179841897197E-2</c:v>
                </c:pt>
                <c:pt idx="803" formatCode="0">
                  <c:v>3.8877223320158097E-2</c:v>
                </c:pt>
                <c:pt idx="804" formatCode="0">
                  <c:v>3.7518527667984199E-2</c:v>
                </c:pt>
                <c:pt idx="805" formatCode="0">
                  <c:v>3.6252470355731203E-2</c:v>
                </c:pt>
                <c:pt idx="806" formatCode="0">
                  <c:v>3.5079051383399201E-2</c:v>
                </c:pt>
                <c:pt idx="807" formatCode="0">
                  <c:v>3.5851037549407098E-2</c:v>
                </c:pt>
                <c:pt idx="808" formatCode="0">
                  <c:v>3.7672924901185803E-2</c:v>
                </c:pt>
                <c:pt idx="809" formatCode="0">
                  <c:v>3.6098073122529599E-2</c:v>
                </c:pt>
                <c:pt idx="810" formatCode="0">
                  <c:v>3.3071887351778601E-2</c:v>
                </c:pt>
                <c:pt idx="811" formatCode="0">
                  <c:v>3.0478013833992099E-2</c:v>
                </c:pt>
                <c:pt idx="812" formatCode="0">
                  <c:v>2.9953063241106699E-2</c:v>
                </c:pt>
                <c:pt idx="813" formatCode="0">
                  <c:v>2.8841403162055301E-2</c:v>
                </c:pt>
                <c:pt idx="814" formatCode="0">
                  <c:v>3.0663290513833999E-2</c:v>
                </c:pt>
                <c:pt idx="815" formatCode="0">
                  <c:v>3.2021986166007897E-2</c:v>
                </c:pt>
                <c:pt idx="816" formatCode="0">
                  <c:v>3.1774950592885397E-2</c:v>
                </c:pt>
                <c:pt idx="817" formatCode="0">
                  <c:v>3.3504199604743101E-2</c:v>
                </c:pt>
                <c:pt idx="818" formatCode="0">
                  <c:v>2.9366353754940702E-2</c:v>
                </c:pt>
                <c:pt idx="819" formatCode="0">
                  <c:v>3.7796442687746998E-2</c:v>
                </c:pt>
                <c:pt idx="820" formatCode="0">
                  <c:v>3.5789278656126501E-2</c:v>
                </c:pt>
                <c:pt idx="821" formatCode="0">
                  <c:v>3.4368824110671901E-2</c:v>
                </c:pt>
                <c:pt idx="822" formatCode="0">
                  <c:v>3.42453063241107E-2</c:v>
                </c:pt>
                <c:pt idx="823" formatCode="0">
                  <c:v>3.3905632411067199E-2</c:v>
                </c:pt>
                <c:pt idx="824" formatCode="0">
                  <c:v>3.3071887351778601E-2</c:v>
                </c:pt>
                <c:pt idx="825" formatCode="0">
                  <c:v>3.3349802371541497E-2</c:v>
                </c:pt>
                <c:pt idx="826" formatCode="0">
                  <c:v>3.9000741106719403E-2</c:v>
                </c:pt>
                <c:pt idx="827" formatCode="0">
                  <c:v>2.90575592885375E-2</c:v>
                </c:pt>
                <c:pt idx="828" formatCode="0">
                  <c:v>2.9613389328063199E-2</c:v>
                </c:pt>
                <c:pt idx="829" formatCode="0">
                  <c:v>3.18675889328063E-2</c:v>
                </c:pt>
                <c:pt idx="830" formatCode="0">
                  <c:v>2.90575592885375E-2</c:v>
                </c:pt>
                <c:pt idx="831" formatCode="0">
                  <c:v>2.8100296442687699E-2</c:v>
                </c:pt>
                <c:pt idx="832" formatCode="0">
                  <c:v>2.9551630434782601E-2</c:v>
                </c:pt>
                <c:pt idx="833" formatCode="0">
                  <c:v>3.2269021739130398E-2</c:v>
                </c:pt>
                <c:pt idx="834" formatCode="0">
                  <c:v>2.9983942687747001E-2</c:v>
                </c:pt>
                <c:pt idx="835" formatCode="0">
                  <c:v>3.0941205533596802E-2</c:v>
                </c:pt>
                <c:pt idx="836" formatCode="0">
                  <c:v>4.1810770750988102E-2</c:v>
                </c:pt>
                <c:pt idx="837" formatCode="0">
                  <c:v>4.2366600790513798E-2</c:v>
                </c:pt>
                <c:pt idx="838" formatCode="0">
                  <c:v>4.7554347826086897E-2</c:v>
                </c:pt>
                <c:pt idx="839" formatCode="0">
                  <c:v>4.7677865612648203E-2</c:v>
                </c:pt>
                <c:pt idx="840" formatCode="0">
                  <c:v>5.4872776679841903E-2</c:v>
                </c:pt>
                <c:pt idx="841" formatCode="0">
                  <c:v>5.3174407114624497E-2</c:v>
                </c:pt>
                <c:pt idx="842" formatCode="0">
                  <c:v>5.5243330039525702E-2</c:v>
                </c:pt>
                <c:pt idx="843" formatCode="0">
                  <c:v>7.0590415019762806E-2</c:v>
                </c:pt>
                <c:pt idx="844" formatCode="0">
                  <c:v>6.4013092885375503E-2</c:v>
                </c:pt>
                <c:pt idx="845" formatCode="0">
                  <c:v>6.6823122529644299E-2</c:v>
                </c:pt>
                <c:pt idx="846" formatCode="0">
                  <c:v>6.2438241106719403E-2</c:v>
                </c:pt>
                <c:pt idx="847" formatCode="0">
                  <c:v>6.5680583003952603E-2</c:v>
                </c:pt>
                <c:pt idx="848" formatCode="0">
                  <c:v>7.18873517786561E-2</c:v>
                </c:pt>
                <c:pt idx="849" formatCode="0">
                  <c:v>6.8861166007905095E-2</c:v>
                </c:pt>
                <c:pt idx="850" formatCode="0">
                  <c:v>6.5371788537549394E-2</c:v>
                </c:pt>
                <c:pt idx="851" formatCode="0">
                  <c:v>5.5860918972332002E-2</c:v>
                </c:pt>
                <c:pt idx="852" formatCode="0">
                  <c:v>5.9350296442687703E-2</c:v>
                </c:pt>
                <c:pt idx="853" formatCode="0">
                  <c:v>6.6637845849802396E-2</c:v>
                </c:pt>
                <c:pt idx="854" formatCode="0">
                  <c:v>7.3647480237154103E-2</c:v>
                </c:pt>
                <c:pt idx="855" formatCode="0">
                  <c:v>7.2875494071146199E-2</c:v>
                </c:pt>
                <c:pt idx="856" formatCode="0">
                  <c:v>6.11721837944664E-2</c:v>
                </c:pt>
                <c:pt idx="857" formatCode="0">
                  <c:v>6.18824110671937E-2</c:v>
                </c:pt>
                <c:pt idx="858" formatCode="0">
                  <c:v>5.9566452569170002E-2</c:v>
                </c:pt>
                <c:pt idx="859" formatCode="0">
                  <c:v>5.8948863636363598E-2</c:v>
                </c:pt>
                <c:pt idx="860" formatCode="0">
                  <c:v>5.8516551383399201E-2</c:v>
                </c:pt>
                <c:pt idx="861" formatCode="0">
                  <c:v>5.0364377470355701E-2</c:v>
                </c:pt>
                <c:pt idx="862" formatCode="0">
                  <c:v>5.1476037549407098E-2</c:v>
                </c:pt>
                <c:pt idx="863" formatCode="0">
                  <c:v>4.8141057312253002E-2</c:v>
                </c:pt>
                <c:pt idx="864" formatCode="0">
                  <c:v>4.75852272727273E-2</c:v>
                </c:pt>
                <c:pt idx="865" formatCode="0">
                  <c:v>5.31126482213439E-2</c:v>
                </c:pt>
                <c:pt idx="866" formatCode="0">
                  <c:v>5.73122529644269E-2</c:v>
                </c:pt>
                <c:pt idx="867" formatCode="0">
                  <c:v>6.0029644268774697E-2</c:v>
                </c:pt>
                <c:pt idx="868" formatCode="0">
                  <c:v>6.0708992094861698E-2</c:v>
                </c:pt>
                <c:pt idx="869" formatCode="0">
                  <c:v>6.3271986166007904E-2</c:v>
                </c:pt>
                <c:pt idx="870" formatCode="0">
                  <c:v>5.5335968379446598E-2</c:v>
                </c:pt>
                <c:pt idx="871" formatCode="0">
                  <c:v>5.7126976284584997E-2</c:v>
                </c:pt>
                <c:pt idx="872" formatCode="0">
                  <c:v>6.0060523715415003E-2</c:v>
                </c:pt>
                <c:pt idx="873" formatCode="0">
                  <c:v>5.5891798418972301E-2</c:v>
                </c:pt>
                <c:pt idx="874" formatCode="0">
                  <c:v>6.5557065217391297E-2</c:v>
                </c:pt>
                <c:pt idx="875" formatCode="0">
                  <c:v>6.3024950592885404E-2</c:v>
                </c:pt>
                <c:pt idx="876" formatCode="0">
                  <c:v>5.8022480237154103E-2</c:v>
                </c:pt>
                <c:pt idx="877" formatCode="0">
                  <c:v>5.78372035573122E-2</c:v>
                </c:pt>
                <c:pt idx="878" formatCode="0">
                  <c:v>6.1388339920948602E-2</c:v>
                </c:pt>
                <c:pt idx="879" formatCode="0">
                  <c:v>6.4105731225296406E-2</c:v>
                </c:pt>
                <c:pt idx="880" formatCode="0">
                  <c:v>6.18824110671937E-2</c:v>
                </c:pt>
                <c:pt idx="881" formatCode="0">
                  <c:v>5.9813488142292502E-2</c:v>
                </c:pt>
                <c:pt idx="882" formatCode="0">
                  <c:v>6.0678112648221302E-2</c:v>
                </c:pt>
                <c:pt idx="883" formatCode="0">
                  <c:v>6.0523715415019698E-2</c:v>
                </c:pt>
                <c:pt idx="884" formatCode="0">
                  <c:v>6.2222084980237097E-2</c:v>
                </c:pt>
                <c:pt idx="885" formatCode="0">
                  <c:v>5.6756422924901198E-2</c:v>
                </c:pt>
                <c:pt idx="886" formatCode="0">
                  <c:v>6.3519021739130405E-2</c:v>
                </c:pt>
                <c:pt idx="887" formatCode="0">
                  <c:v>6.1110424901185803E-2</c:v>
                </c:pt>
                <c:pt idx="888" formatCode="0">
                  <c:v>6.8367094861660094E-2</c:v>
                </c:pt>
                <c:pt idx="889" formatCode="0">
                  <c:v>7.3400444664031603E-2</c:v>
                </c:pt>
                <c:pt idx="890" formatCode="0">
                  <c:v>6.1511857707509901E-2</c:v>
                </c:pt>
                <c:pt idx="891" formatCode="0">
                  <c:v>5.8948863636363598E-2</c:v>
                </c:pt>
                <c:pt idx="892" formatCode="0">
                  <c:v>6.0276679841897197E-2</c:v>
                </c:pt>
                <c:pt idx="893" formatCode="0">
                  <c:v>6.3735177865612599E-2</c:v>
                </c:pt>
                <c:pt idx="894" formatCode="0">
                  <c:v>5.5583003952569203E-2</c:v>
                </c:pt>
                <c:pt idx="895" formatCode="0">
                  <c:v>5.5706521739130398E-2</c:v>
                </c:pt>
                <c:pt idx="896" formatCode="0">
                  <c:v>5.2031867588932801E-2</c:v>
                </c:pt>
                <c:pt idx="897" formatCode="0">
                  <c:v>5.5830039525691703E-2</c:v>
                </c:pt>
                <c:pt idx="898" formatCode="0">
                  <c:v>6.1079545454545497E-2</c:v>
                </c:pt>
                <c:pt idx="899" formatCode="0">
                  <c:v>6.5526185770751005E-2</c:v>
                </c:pt>
                <c:pt idx="900" formatCode="0">
                  <c:v>6.4877717391304296E-2</c:v>
                </c:pt>
                <c:pt idx="901" formatCode="0">
                  <c:v>6.5032114624505893E-2</c:v>
                </c:pt>
                <c:pt idx="902" formatCode="0">
                  <c:v>7.5469367588932801E-2</c:v>
                </c:pt>
                <c:pt idx="903" formatCode="0">
                  <c:v>7.5932559288537496E-2</c:v>
                </c:pt>
                <c:pt idx="904" formatCode="0">
                  <c:v>7.34622035573122E-2</c:v>
                </c:pt>
                <c:pt idx="905" formatCode="0">
                  <c:v>6.9200839920948595E-2</c:v>
                </c:pt>
                <c:pt idx="906" formatCode="0">
                  <c:v>6.4970355731225296E-2</c:v>
                </c:pt>
                <c:pt idx="907" formatCode="0">
                  <c:v>6.0739871541501997E-2</c:v>
                </c:pt>
                <c:pt idx="908" formatCode="0">
                  <c:v>5.9813488142292502E-2</c:v>
                </c:pt>
                <c:pt idx="909" formatCode="0">
                  <c:v>6.6421689723320104E-2</c:v>
                </c:pt>
                <c:pt idx="910" formatCode="0">
                  <c:v>6.3148468379446598E-2</c:v>
                </c:pt>
                <c:pt idx="911" formatCode="0">
                  <c:v>6.6452569169960493E-2</c:v>
                </c:pt>
                <c:pt idx="912" formatCode="0">
                  <c:v>7.2597579051383407E-2</c:v>
                </c:pt>
                <c:pt idx="913" formatCode="0">
                  <c:v>7.2844614624505893E-2</c:v>
                </c:pt>
                <c:pt idx="914" formatCode="0">
                  <c:v>7.6920701581027706E-2</c:v>
                </c:pt>
                <c:pt idx="915" formatCode="0">
                  <c:v>8.1089426877470394E-2</c:v>
                </c:pt>
                <c:pt idx="916" formatCode="0">
                  <c:v>8.8160820158102796E-2</c:v>
                </c:pt>
                <c:pt idx="917" formatCode="0">
                  <c:v>8.3436264822134398E-2</c:v>
                </c:pt>
                <c:pt idx="918" formatCode="0">
                  <c:v>8.4424407114624497E-2</c:v>
                </c:pt>
                <c:pt idx="919" formatCode="0">
                  <c:v>8.6771245059288502E-2</c:v>
                </c:pt>
                <c:pt idx="920" formatCode="0">
                  <c:v>8.0070405138339906E-2</c:v>
                </c:pt>
                <c:pt idx="921" formatCode="0">
                  <c:v>8.1552618577075103E-2</c:v>
                </c:pt>
                <c:pt idx="922" formatCode="0">
                  <c:v>8.1089426877470394E-2</c:v>
                </c:pt>
                <c:pt idx="923" formatCode="0">
                  <c:v>7.78779644268775E-2</c:v>
                </c:pt>
                <c:pt idx="924" formatCode="0">
                  <c:v>7.1578557312253002E-2</c:v>
                </c:pt>
                <c:pt idx="925" formatCode="0">
                  <c:v>6.7440711462450606E-2</c:v>
                </c:pt>
                <c:pt idx="926" formatCode="0">
                  <c:v>5.5675642292490099E-2</c:v>
                </c:pt>
                <c:pt idx="927" formatCode="0">
                  <c:v>4.7801383399209502E-2</c:v>
                </c:pt>
                <c:pt idx="928" formatCode="0">
                  <c:v>6.57423418972332E-2</c:v>
                </c:pt>
                <c:pt idx="929" formatCode="0">
                  <c:v>8.1151185770751005E-2</c:v>
                </c:pt>
                <c:pt idx="930" formatCode="0">
                  <c:v>8.72653162055336E-2</c:v>
                </c:pt>
                <c:pt idx="931" formatCode="0">
                  <c:v>9.3595602766798403E-2</c:v>
                </c:pt>
                <c:pt idx="932" formatCode="0">
                  <c:v>9.5139575098814197E-2</c:v>
                </c:pt>
                <c:pt idx="933" formatCode="0">
                  <c:v>9.67453063241107E-2</c:v>
                </c:pt>
                <c:pt idx="934" formatCode="0">
                  <c:v>9.8505434782608703E-2</c:v>
                </c:pt>
                <c:pt idx="935" formatCode="0">
                  <c:v>0.101624258893281</c:v>
                </c:pt>
                <c:pt idx="936" formatCode="0">
                  <c:v>8.89328063241107E-2</c:v>
                </c:pt>
                <c:pt idx="937" formatCode="0">
                  <c:v>6.8706768774703594E-2</c:v>
                </c:pt>
                <c:pt idx="938" formatCode="0">
                  <c:v>5.7343132411067199E-2</c:v>
                </c:pt>
                <c:pt idx="939" formatCode="0">
                  <c:v>4.6813241106719403E-2</c:v>
                </c:pt>
                <c:pt idx="940" formatCode="0">
                  <c:v>4.1100543478260899E-2</c:v>
                </c:pt>
                <c:pt idx="941" formatCode="0">
                  <c:v>4.0421195652173898E-2</c:v>
                </c:pt>
                <c:pt idx="942" formatCode="0">
                  <c:v>3.9618330039525702E-2</c:v>
                </c:pt>
                <c:pt idx="943" formatCode="0">
                  <c:v>3.65303853754941E-2</c:v>
                </c:pt>
                <c:pt idx="944" formatCode="0">
                  <c:v>2.8841403162055301E-2</c:v>
                </c:pt>
                <c:pt idx="945" formatCode="0">
                  <c:v>3.0045701581027699E-2</c:v>
                </c:pt>
                <c:pt idx="946" formatCode="0">
                  <c:v>3.1435276679841903E-2</c:v>
                </c:pt>
                <c:pt idx="947" formatCode="0">
                  <c:v>3.1033843873517802E-2</c:v>
                </c:pt>
                <c:pt idx="948" formatCode="0">
                  <c:v>4.7060276679841903E-2</c:v>
                </c:pt>
                <c:pt idx="949" formatCode="0">
                  <c:v>4.9314476284584997E-2</c:v>
                </c:pt>
                <c:pt idx="950" formatCode="0">
                  <c:v>5.4193428853754902E-2</c:v>
                </c:pt>
                <c:pt idx="951" formatCode="0">
                  <c:v>5.7404891304347803E-2</c:v>
                </c:pt>
                <c:pt idx="952" formatCode="0">
                  <c:v>6.3519021739130405E-2</c:v>
                </c:pt>
                <c:pt idx="953" formatCode="0">
                  <c:v>6.5618824110671894E-2</c:v>
                </c:pt>
                <c:pt idx="954" formatCode="0">
                  <c:v>6.6884881422924897E-2</c:v>
                </c:pt>
                <c:pt idx="955" formatCode="0">
                  <c:v>8.3003952569169995E-2</c:v>
                </c:pt>
                <c:pt idx="956" formatCode="0">
                  <c:v>7.4512104743082994E-2</c:v>
                </c:pt>
                <c:pt idx="957" formatCode="0">
                  <c:v>8.0842391304347797E-2</c:v>
                </c:pt>
                <c:pt idx="958" formatCode="0">
                  <c:v>8.6833003952569196E-2</c:v>
                </c:pt>
                <c:pt idx="959" formatCode="0">
                  <c:v>8.8376976284585004E-2</c:v>
                </c:pt>
                <c:pt idx="960" formatCode="0">
                  <c:v>8.4177371541501997E-2</c:v>
                </c:pt>
                <c:pt idx="961" formatCode="0">
                  <c:v>8.5844861660079E-2</c:v>
                </c:pt>
                <c:pt idx="962" formatCode="0">
                  <c:v>8.8716650197628505E-2</c:v>
                </c:pt>
                <c:pt idx="963" formatCode="0">
                  <c:v>8.30348320158103E-2</c:v>
                </c:pt>
                <c:pt idx="964" formatCode="0">
                  <c:v>8.10276679841897E-2</c:v>
                </c:pt>
                <c:pt idx="965" formatCode="0">
                  <c:v>7.6828063241106706E-2</c:v>
                </c:pt>
                <c:pt idx="966" formatCode="0">
                  <c:v>7.2165266798419003E-2</c:v>
                </c:pt>
                <c:pt idx="967" formatCode="0">
                  <c:v>6.8521492094861594E-2</c:v>
                </c:pt>
                <c:pt idx="968" formatCode="0">
                  <c:v>6.6236413043478298E-2</c:v>
                </c:pt>
                <c:pt idx="969" formatCode="0">
                  <c:v>6.2994071146245001E-2</c:v>
                </c:pt>
                <c:pt idx="970" formatCode="0">
                  <c:v>6.1295701581027699E-2</c:v>
                </c:pt>
                <c:pt idx="971" formatCode="0">
                  <c:v>5.8115118577075103E-2</c:v>
                </c:pt>
                <c:pt idx="972" formatCode="0">
                  <c:v>6.0338438735177899E-2</c:v>
                </c:pt>
                <c:pt idx="973" formatCode="0">
                  <c:v>5.8948863636363598E-2</c:v>
                </c:pt>
                <c:pt idx="974" formatCode="0">
                  <c:v>5.46875E-2</c:v>
                </c:pt>
                <c:pt idx="975" formatCode="0">
                  <c:v>5.7034337944663997E-2</c:v>
                </c:pt>
                <c:pt idx="976" formatCode="0">
                  <c:v>6.0894268774703497E-2</c:v>
                </c:pt>
                <c:pt idx="977" formatCode="0">
                  <c:v>6.8027420948616593E-2</c:v>
                </c:pt>
                <c:pt idx="978" formatCode="0">
                  <c:v>6.87376482213439E-2</c:v>
                </c:pt>
                <c:pt idx="979" formatCode="0">
                  <c:v>7.2227025691699601E-2</c:v>
                </c:pt>
                <c:pt idx="980" formatCode="0">
                  <c:v>6.9849308300395194E-2</c:v>
                </c:pt>
                <c:pt idx="981" formatCode="0">
                  <c:v>6.6823122529644202E-2</c:v>
                </c:pt>
                <c:pt idx="982" formatCode="0">
                  <c:v>6.6946640316205494E-2</c:v>
                </c:pt>
                <c:pt idx="983" formatCode="0">
                  <c:v>7.1238883399209502E-2</c:v>
                </c:pt>
                <c:pt idx="984" formatCode="0">
                  <c:v>7.1362401185770696E-2</c:v>
                </c:pt>
                <c:pt idx="985" formatCode="0">
                  <c:v>6.5371788537549394E-2</c:v>
                </c:pt>
                <c:pt idx="986" formatCode="0">
                  <c:v>6.3858695652173905E-2</c:v>
                </c:pt>
                <c:pt idx="987" formatCode="0">
                  <c:v>5.3946393280632401E-2</c:v>
                </c:pt>
                <c:pt idx="988" formatCode="0">
                  <c:v>5.1105484189723299E-2</c:v>
                </c:pt>
                <c:pt idx="989" formatCode="0">
                  <c:v>5.3452322134387303E-2</c:v>
                </c:pt>
                <c:pt idx="990" formatCode="0">
                  <c:v>5.3761116600790498E-2</c:v>
                </c:pt>
                <c:pt idx="991" formatCode="0">
                  <c:v>4.6288290513833999E-2</c:v>
                </c:pt>
                <c:pt idx="992" formatCode="0">
                  <c:v>4.3509140316205501E-2</c:v>
                </c:pt>
                <c:pt idx="993" formatCode="0">
                  <c:v>5.0580533596837902E-2</c:v>
                </c:pt>
                <c:pt idx="994" formatCode="0">
                  <c:v>4.6658843873517798E-2</c:v>
                </c:pt>
                <c:pt idx="995" formatCode="0">
                  <c:v>4.8943922924901198E-2</c:v>
                </c:pt>
                <c:pt idx="996" formatCode="0">
                  <c:v>5.2556818181818198E-2</c:v>
                </c:pt>
                <c:pt idx="997" formatCode="0">
                  <c:v>5.2927371541501997E-2</c:v>
                </c:pt>
                <c:pt idx="998" formatCode="0">
                  <c:v>5.6200592885375503E-2</c:v>
                </c:pt>
                <c:pt idx="999" formatCode="0">
                  <c:v>6.0523715415019802E-2</c:v>
                </c:pt>
                <c:pt idx="1000" formatCode="0">
                  <c:v>6.8583250988142302E-2</c:v>
                </c:pt>
                <c:pt idx="1001" formatCode="0">
                  <c:v>6.2345602766798403E-2</c:v>
                </c:pt>
                <c:pt idx="1002" formatCode="0">
                  <c:v>6.6390810276679799E-2</c:v>
                </c:pt>
                <c:pt idx="1003" formatCode="0">
                  <c:v>6.1388339920948602E-2</c:v>
                </c:pt>
                <c:pt idx="1004" formatCode="0">
                  <c:v>5.3390563241106699E-2</c:v>
                </c:pt>
                <c:pt idx="1005" formatCode="0">
                  <c:v>4.8295454545454503E-2</c:v>
                </c:pt>
                <c:pt idx="1006" formatCode="0">
                  <c:v>4.20578063241107E-2</c:v>
                </c:pt>
                <c:pt idx="1007" formatCode="0">
                  <c:v>3.6468626482213398E-2</c:v>
                </c:pt>
                <c:pt idx="1008" formatCode="0">
                  <c:v>2.5815217391304299E-2</c:v>
                </c:pt>
                <c:pt idx="1009" formatCode="0">
                  <c:v>2.1461215415019799E-2</c:v>
                </c:pt>
                <c:pt idx="1010" formatCode="0">
                  <c:v>2.24802371541502E-2</c:v>
                </c:pt>
                <c:pt idx="1011" formatCode="0">
                  <c:v>2.4549160079051401E-2</c:v>
                </c:pt>
                <c:pt idx="1012" formatCode="0">
                  <c:v>3.4739377470355701E-2</c:v>
                </c:pt>
                <c:pt idx="1013" formatCode="0">
                  <c:v>3.3164525691699601E-2</c:v>
                </c:pt>
                <c:pt idx="1014" formatCode="0">
                  <c:v>3.1558794466403202E-2</c:v>
                </c:pt>
                <c:pt idx="1015" formatCode="0">
                  <c:v>3.08176877470356E-2</c:v>
                </c:pt>
                <c:pt idx="1016" formatCode="0">
                  <c:v>3.06324110671937E-2</c:v>
                </c:pt>
                <c:pt idx="1017" formatCode="0">
                  <c:v>2.9366353754940702E-2</c:v>
                </c:pt>
                <c:pt idx="1018" formatCode="0">
                  <c:v>3.5480484189723299E-2</c:v>
                </c:pt>
                <c:pt idx="1019" formatCode="0">
                  <c:v>3.84449110671937E-2</c:v>
                </c:pt>
                <c:pt idx="1020" formatCode="0">
                  <c:v>2.8285573122529599E-2</c:v>
                </c:pt>
                <c:pt idx="1021" formatCode="0">
                  <c:v>2.8841403162055301E-2</c:v>
                </c:pt>
                <c:pt idx="1022" formatCode="0">
                  <c:v>3.1311758893280597E-2</c:v>
                </c:pt>
                <c:pt idx="1023" formatCode="0">
                  <c:v>3.1713191699604702E-2</c:v>
                </c:pt>
                <c:pt idx="1024" formatCode="0">
                  <c:v>3.3164525691699601E-2</c:v>
                </c:pt>
                <c:pt idx="1025" formatCode="0">
                  <c:v>3.3102766798419003E-2</c:v>
                </c:pt>
                <c:pt idx="1026" formatCode="0">
                  <c:v>2.0473073122529599E-2</c:v>
                </c:pt>
                <c:pt idx="1027" formatCode="0">
                  <c:v>1.5841156126482198E-2</c:v>
                </c:pt>
                <c:pt idx="1028" formatCode="0">
                  <c:v>1.7107213438735201E-2</c:v>
                </c:pt>
                <c:pt idx="1029" formatCode="0">
                  <c:v>1.6860177865612599E-2</c:v>
                </c:pt>
                <c:pt idx="1030" formatCode="0">
                  <c:v>1.7168972332015801E-2</c:v>
                </c:pt>
                <c:pt idx="1031" formatCode="0">
                  <c:v>1.46986166007905E-2</c:v>
                </c:pt>
                <c:pt idx="1032" formatCode="0">
                  <c:v>1.2228260869565201E-2</c:v>
                </c:pt>
                <c:pt idx="1033" formatCode="0">
                  <c:v>1.17650691699605E-2</c:v>
                </c:pt>
                <c:pt idx="1034" formatCode="0">
                  <c:v>1.1425395256916999E-2</c:v>
                </c:pt>
                <c:pt idx="1035" formatCode="0">
                  <c:v>1.09622035573122E-2</c:v>
                </c:pt>
                <c:pt idx="1036" formatCode="0">
                  <c:v>1.0869565217391301E-2</c:v>
                </c:pt>
                <c:pt idx="1037" formatCode="0">
                  <c:v>1.14871541501976E-2</c:v>
                </c:pt>
                <c:pt idx="1038" formatCode="0">
                  <c:v>8.8006422924901198E-3</c:v>
                </c:pt>
                <c:pt idx="1039" formatCode="0">
                  <c:v>9.8196640316205504E-3</c:v>
                </c:pt>
                <c:pt idx="1040" formatCode="0">
                  <c:v>1.09313241106719E-2</c:v>
                </c:pt>
                <c:pt idx="1041" formatCode="0">
                  <c:v>8.9550395256916999E-3</c:v>
                </c:pt>
                <c:pt idx="1042" formatCode="0">
                  <c:v>8.5227272727272704E-3</c:v>
                </c:pt>
                <c:pt idx="1043" formatCode="0">
                  <c:v>1.6551383399209502E-2</c:v>
                </c:pt>
                <c:pt idx="1044" formatCode="0">
                  <c:v>1.5779397233201601E-2</c:v>
                </c:pt>
                <c:pt idx="1045" formatCode="0">
                  <c:v>1.40501482213439E-2</c:v>
                </c:pt>
                <c:pt idx="1046" formatCode="0">
                  <c:v>1.53162055335968E-2</c:v>
                </c:pt>
                <c:pt idx="1047" formatCode="0">
                  <c:v>1.45750988142292E-2</c:v>
                </c:pt>
                <c:pt idx="1048" formatCode="0">
                  <c:v>1.3247282608695701E-2</c:v>
                </c:pt>
                <c:pt idx="1049" formatCode="0">
                  <c:v>1.71998517786561E-2</c:v>
                </c:pt>
                <c:pt idx="1050" formatCode="0">
                  <c:v>1.8404150197628501E-2</c:v>
                </c:pt>
                <c:pt idx="1051" formatCode="0">
                  <c:v>1.0838685770751E-2</c:v>
                </c:pt>
                <c:pt idx="1052" formatCode="0">
                  <c:v>9.8196640316205504E-3</c:v>
                </c:pt>
                <c:pt idx="1053" formatCode="0">
                  <c:v>1.21047430830039E-2</c:v>
                </c:pt>
                <c:pt idx="1054" formatCode="0">
                  <c:v>1.67675395256917E-2</c:v>
                </c:pt>
                <c:pt idx="1055" formatCode="0">
                  <c:v>2.63401679841897E-2</c:v>
                </c:pt>
                <c:pt idx="1056" formatCode="0">
                  <c:v>2.96751482213439E-2</c:v>
                </c:pt>
                <c:pt idx="1057" formatCode="0">
                  <c:v>2.89649209486166E-2</c:v>
                </c:pt>
                <c:pt idx="1058" formatCode="0">
                  <c:v>3.01074604743083E-2</c:v>
                </c:pt>
                <c:pt idx="1059" formatCode="0">
                  <c:v>3.2546936758893301E-2</c:v>
                </c:pt>
                <c:pt idx="1060" formatCode="0">
                  <c:v>3.6499505928853697E-2</c:v>
                </c:pt>
                <c:pt idx="1061" formatCode="0">
                  <c:v>3.5017292490118597E-2</c:v>
                </c:pt>
                <c:pt idx="1062" formatCode="0">
                  <c:v>3.1898468379446598E-2</c:v>
                </c:pt>
                <c:pt idx="1063" formatCode="0">
                  <c:v>2.17700098814229E-2</c:v>
                </c:pt>
                <c:pt idx="1064" formatCode="0">
                  <c:v>1.8404150197628501E-2</c:v>
                </c:pt>
                <c:pt idx="1065" formatCode="0">
                  <c:v>1.6088191699604699E-2</c:v>
                </c:pt>
                <c:pt idx="1066" formatCode="0">
                  <c:v>1.58720355731225E-2</c:v>
                </c:pt>
                <c:pt idx="1067" formatCode="0">
                  <c:v>1.31546442687747E-2</c:v>
                </c:pt>
                <c:pt idx="1068" formatCode="0">
                  <c:v>1.12401185770751E-2</c:v>
                </c:pt>
                <c:pt idx="1069" formatCode="0">
                  <c:v>1.40810276679842E-2</c:v>
                </c:pt>
                <c:pt idx="1070" formatCode="0">
                  <c:v>1.44824604743083E-2</c:v>
                </c:pt>
                <c:pt idx="1071" formatCode="0">
                  <c:v>1.6705780632411099E-2</c:v>
                </c:pt>
                <c:pt idx="1072" formatCode="0">
                  <c:v>1.90526185770751E-2</c:v>
                </c:pt>
                <c:pt idx="1073" formatCode="0">
                  <c:v>2.1646492094861702E-2</c:v>
                </c:pt>
                <c:pt idx="1074" formatCode="0">
                  <c:v>2.1028903162055301E-2</c:v>
                </c:pt>
                <c:pt idx="1075" formatCode="0">
                  <c:v>2.2356719367588901E-2</c:v>
                </c:pt>
                <c:pt idx="1076" formatCode="0">
                  <c:v>2.1214179841897201E-2</c:v>
                </c:pt>
                <c:pt idx="1077" formatCode="0">
                  <c:v>1.8990859683794499E-2</c:v>
                </c:pt>
                <c:pt idx="1078" formatCode="0">
                  <c:v>1.83423913043478E-2</c:v>
                </c:pt>
                <c:pt idx="1079" formatCode="0">
                  <c:v>2.1831768774703601E-2</c:v>
                </c:pt>
                <c:pt idx="1080" formatCode="0">
                  <c:v>2.0689229249011901E-2</c:v>
                </c:pt>
                <c:pt idx="1081" formatCode="0">
                  <c:v>2.01951581027668E-2</c:v>
                </c:pt>
                <c:pt idx="1082" formatCode="0">
                  <c:v>2.27272727272727E-2</c:v>
                </c:pt>
                <c:pt idx="1083" formatCode="0">
                  <c:v>2.2356719367588901E-2</c:v>
                </c:pt>
                <c:pt idx="1084" formatCode="0">
                  <c:v>2.3499258893280601E-2</c:v>
                </c:pt>
                <c:pt idx="1085" formatCode="0">
                  <c:v>2.4796195652173902E-2</c:v>
                </c:pt>
                <c:pt idx="1086" formatCode="0">
                  <c:v>2.9644268774703501E-2</c:v>
                </c:pt>
                <c:pt idx="1087" formatCode="0">
                  <c:v>2.6309288537549401E-2</c:v>
                </c:pt>
                <c:pt idx="1088" formatCode="0">
                  <c:v>2.6556324110671901E-2</c:v>
                </c:pt>
                <c:pt idx="1089" formatCode="0">
                  <c:v>2.4672677865612599E-2</c:v>
                </c:pt>
                <c:pt idx="1090" formatCode="0">
                  <c:v>2.1646492094861702E-2</c:v>
                </c:pt>
                <c:pt idx="1091" formatCode="0">
                  <c:v>2.0473073122529599E-2</c:v>
                </c:pt>
                <c:pt idx="1092" formatCode="0">
                  <c:v>1.9423171936758899E-2</c:v>
                </c:pt>
                <c:pt idx="1093" formatCode="0">
                  <c:v>1.88673418972332E-2</c:v>
                </c:pt>
                <c:pt idx="1094" formatCode="0">
                  <c:v>1.37413537549407E-2</c:v>
                </c:pt>
                <c:pt idx="1095" formatCode="0">
                  <c:v>1.5347084980237201E-2</c:v>
                </c:pt>
                <c:pt idx="1096" formatCode="0">
                  <c:v>1.61499505928854E-2</c:v>
                </c:pt>
                <c:pt idx="1097" formatCode="0">
                  <c:v>1.8990859683794499E-2</c:v>
                </c:pt>
                <c:pt idx="1098" formatCode="0">
                  <c:v>1.8990859683794499E-2</c:v>
                </c:pt>
                <c:pt idx="1099" formatCode="0">
                  <c:v>1.96702075098814E-2</c:v>
                </c:pt>
                <c:pt idx="1100" formatCode="0">
                  <c:v>1.9546689723320201E-2</c:v>
                </c:pt>
                <c:pt idx="1101" formatCode="0">
                  <c:v>2.6000494071146199E-2</c:v>
                </c:pt>
                <c:pt idx="1102" formatCode="0">
                  <c:v>2.4363883399209502E-2</c:v>
                </c:pt>
                <c:pt idx="1103" formatCode="0">
                  <c:v>2.18626482213439E-2</c:v>
                </c:pt>
                <c:pt idx="1104" formatCode="0">
                  <c:v>2.1924407114624501E-2</c:v>
                </c:pt>
                <c:pt idx="1105" formatCode="0">
                  <c:v>2.1800889328063199E-2</c:v>
                </c:pt>
                <c:pt idx="1106" formatCode="0">
                  <c:v>2.9953063241106699E-2</c:v>
                </c:pt>
                <c:pt idx="1107" formatCode="0">
                  <c:v>3.1991106719367599E-2</c:v>
                </c:pt>
                <c:pt idx="1108" formatCode="0">
                  <c:v>3.4183547430829998E-2</c:v>
                </c:pt>
                <c:pt idx="1109" formatCode="0">
                  <c:v>5.2371541501976301E-2</c:v>
                </c:pt>
                <c:pt idx="1110" formatCode="0">
                  <c:v>7.2041749011857698E-2</c:v>
                </c:pt>
                <c:pt idx="1111" formatCode="0">
                  <c:v>7.3338685770751005E-2</c:v>
                </c:pt>
                <c:pt idx="1112" formatCode="0">
                  <c:v>7.5623764822134398E-2</c:v>
                </c:pt>
                <c:pt idx="1113" formatCode="0">
                  <c:v>7.34622035573122E-2</c:v>
                </c:pt>
                <c:pt idx="1114" formatCode="0">
                  <c:v>6.6637845849802396E-2</c:v>
                </c:pt>
                <c:pt idx="1115" formatCode="0">
                  <c:v>6.5186511857707505E-2</c:v>
                </c:pt>
                <c:pt idx="1116" formatCode="0">
                  <c:v>6.4383646245059295E-2</c:v>
                </c:pt>
                <c:pt idx="1117" formatCode="0">
                  <c:v>4.0359436758893301E-2</c:v>
                </c:pt>
                <c:pt idx="1118" formatCode="0">
                  <c:v>2.3128705533596802E-2</c:v>
                </c:pt>
                <c:pt idx="1119" formatCode="0">
                  <c:v>2.60622529644269E-2</c:v>
                </c:pt>
                <c:pt idx="1120" formatCode="0">
                  <c:v>2.8223814229249002E-2</c:v>
                </c:pt>
                <c:pt idx="1121" formatCode="0">
                  <c:v>2.83473320158103E-2</c:v>
                </c:pt>
                <c:pt idx="1122" formatCode="0">
                  <c:v>2.8069416996047401E-2</c:v>
                </c:pt>
                <c:pt idx="1123" formatCode="0">
                  <c:v>3.3812994071146199E-2</c:v>
                </c:pt>
                <c:pt idx="1124" formatCode="0">
                  <c:v>3.1126482213438701E-2</c:v>
                </c:pt>
                <c:pt idx="1125" formatCode="0">
                  <c:v>2.91501976284585E-2</c:v>
                </c:pt>
                <c:pt idx="1126" formatCode="0">
                  <c:v>3.0447134387351801E-2</c:v>
                </c:pt>
                <c:pt idx="1127" formatCode="0">
                  <c:v>3.8166996047430797E-2</c:v>
                </c:pt>
                <c:pt idx="1128" formatCode="0">
                  <c:v>3.1929347826087001E-2</c:v>
                </c:pt>
                <c:pt idx="1129" formatCode="0">
                  <c:v>4.9190958498023699E-2</c:v>
                </c:pt>
                <c:pt idx="1130" formatCode="0">
                  <c:v>5.4378705533596798E-2</c:v>
                </c:pt>
                <c:pt idx="1131" formatCode="0">
                  <c:v>5.3483201581027699E-2</c:v>
                </c:pt>
                <c:pt idx="1132" formatCode="0">
                  <c:v>5.7868083003952603E-2</c:v>
                </c:pt>
                <c:pt idx="1133" formatCode="0">
                  <c:v>6.1511857707509901E-2</c:v>
                </c:pt>
                <c:pt idx="1134" formatCode="0">
                  <c:v>6.2314723320158097E-2</c:v>
                </c:pt>
                <c:pt idx="1135" formatCode="0">
                  <c:v>5.3884634387351797E-2</c:v>
                </c:pt>
                <c:pt idx="1136" formatCode="0">
                  <c:v>5.5706521739130398E-2</c:v>
                </c:pt>
                <c:pt idx="1137" formatCode="0">
                  <c:v>3.9155138339920903E-2</c:v>
                </c:pt>
                <c:pt idx="1138" formatCode="0">
                  <c:v>3.5017292490118597E-2</c:v>
                </c:pt>
                <c:pt idx="1139" formatCode="0">
                  <c:v>3.08176877470356E-2</c:v>
                </c:pt>
                <c:pt idx="1140" formatCode="0">
                  <c:v>2.9458992094861702E-2</c:v>
                </c:pt>
                <c:pt idx="1141" formatCode="0">
                  <c:v>2.8223814229249002E-2</c:v>
                </c:pt>
                <c:pt idx="1142" formatCode="0">
                  <c:v>2.4734436758893301E-2</c:v>
                </c:pt>
                <c:pt idx="1143" formatCode="0">
                  <c:v>2.2418478260869599E-2</c:v>
                </c:pt>
                <c:pt idx="1144" formatCode="0">
                  <c:v>2.2634634387351801E-2</c:v>
                </c:pt>
                <c:pt idx="1145" formatCode="0">
                  <c:v>2.13376976284585E-2</c:v>
                </c:pt>
                <c:pt idx="1146" formatCode="0">
                  <c:v>2.1399456521739101E-2</c:v>
                </c:pt>
                <c:pt idx="1147" formatCode="0">
                  <c:v>2.07201086956522E-2</c:v>
                </c:pt>
                <c:pt idx="1148" formatCode="0">
                  <c:v>1.94849308300395E-2</c:v>
                </c:pt>
                <c:pt idx="1149" formatCode="0">
                  <c:v>1.86203063241107E-2</c:v>
                </c:pt>
                <c:pt idx="1150" formatCode="0">
                  <c:v>1.9948122529644299E-2</c:v>
                </c:pt>
                <c:pt idx="1151" formatCode="0">
                  <c:v>1.8743824110671901E-2</c:v>
                </c:pt>
                <c:pt idx="1152" formatCode="0">
                  <c:v>2.4796195652173902E-2</c:v>
                </c:pt>
                <c:pt idx="1153" formatCode="0">
                  <c:v>2.7853260869565199E-2</c:v>
                </c:pt>
                <c:pt idx="1154" formatCode="0">
                  <c:v>2.57225790513834E-2</c:v>
                </c:pt>
                <c:pt idx="1155" formatCode="0">
                  <c:v>3.6962697628458503E-2</c:v>
                </c:pt>
                <c:pt idx="1156" formatCode="0">
                  <c:v>3.7950839920948602E-2</c:v>
                </c:pt>
                <c:pt idx="1157" formatCode="0">
                  <c:v>3.7302371541501997E-2</c:v>
                </c:pt>
                <c:pt idx="1158" formatCode="0">
                  <c:v>3.8197875494071103E-2</c:v>
                </c:pt>
                <c:pt idx="1159" formatCode="0">
                  <c:v>3.8722826086956499E-2</c:v>
                </c:pt>
                <c:pt idx="1160" formatCode="0">
                  <c:v>3.34424407114624E-2</c:v>
                </c:pt>
                <c:pt idx="1161" formatCode="0">
                  <c:v>2.9953063241106699E-2</c:v>
                </c:pt>
                <c:pt idx="1162" formatCode="0">
                  <c:v>3.0045701581027699E-2</c:v>
                </c:pt>
                <c:pt idx="1163" formatCode="0">
                  <c:v>1.9423171936758899E-2</c:v>
                </c:pt>
                <c:pt idx="1164" formatCode="0">
                  <c:v>1.7261610671936801E-2</c:v>
                </c:pt>
                <c:pt idx="1165" formatCode="0">
                  <c:v>1.93922924901186E-2</c:v>
                </c:pt>
                <c:pt idx="1166" formatCode="0">
                  <c:v>2.27272727272727E-2</c:v>
                </c:pt>
                <c:pt idx="1167" formatCode="0">
                  <c:v>2.9983942687747001E-2</c:v>
                </c:pt>
                <c:pt idx="1168" formatCode="0">
                  <c:v>3.9958003952569203E-2</c:v>
                </c:pt>
                <c:pt idx="1169" formatCode="0">
                  <c:v>4.5269268774703601E-2</c:v>
                </c:pt>
                <c:pt idx="1170" formatCode="0">
                  <c:v>4.6998517786561299E-2</c:v>
                </c:pt>
                <c:pt idx="1171" formatCode="0">
                  <c:v>4.7461709486166001E-2</c:v>
                </c:pt>
                <c:pt idx="1172" formatCode="0">
                  <c:v>6.7656867588932801E-2</c:v>
                </c:pt>
                <c:pt idx="1173" formatCode="0">
                  <c:v>6.5834980237154103E-2</c:v>
                </c:pt>
                <c:pt idx="1174" formatCode="0">
                  <c:v>6.6359930830039507E-2</c:v>
                </c:pt>
                <c:pt idx="1175" formatCode="0">
                  <c:v>6.4229249011857698E-2</c:v>
                </c:pt>
                <c:pt idx="1176" formatCode="0">
                  <c:v>5.3174407114624497E-2</c:v>
                </c:pt>
                <c:pt idx="1177" formatCode="0">
                  <c:v>4.97776679841897E-2</c:v>
                </c:pt>
                <c:pt idx="1178" formatCode="0">
                  <c:v>4.9623270750988102E-2</c:v>
                </c:pt>
                <c:pt idx="1179" formatCode="0">
                  <c:v>5.5274209486166001E-2</c:v>
                </c:pt>
                <c:pt idx="1180" formatCode="0">
                  <c:v>4.0668231225296399E-2</c:v>
                </c:pt>
                <c:pt idx="1181" formatCode="0">
                  <c:v>4.5485424901185803E-2</c:v>
                </c:pt>
                <c:pt idx="1182" formatCode="0">
                  <c:v>4.1841650197628498E-2</c:v>
                </c:pt>
                <c:pt idx="1183" formatCode="0">
                  <c:v>4.1934288537549401E-2</c:v>
                </c:pt>
                <c:pt idx="1184" formatCode="0">
                  <c:v>4.0977025691699601E-2</c:v>
                </c:pt>
                <c:pt idx="1185" formatCode="0">
                  <c:v>4.58250988142292E-2</c:v>
                </c:pt>
                <c:pt idx="1186" formatCode="0">
                  <c:v>4.6319169960474298E-2</c:v>
                </c:pt>
                <c:pt idx="1187" formatCode="0">
                  <c:v>4.3910573122529599E-2</c:v>
                </c:pt>
                <c:pt idx="1188" formatCode="0">
                  <c:v>3.8568428853754902E-2</c:v>
                </c:pt>
                <c:pt idx="1189" formatCode="0">
                  <c:v>3.1713191699604702E-2</c:v>
                </c:pt>
                <c:pt idx="1190" formatCode="0">
                  <c:v>2.87796442687747E-2</c:v>
                </c:pt>
                <c:pt idx="1191" formatCode="0">
                  <c:v>2.4518280632411099E-2</c:v>
                </c:pt>
                <c:pt idx="1192" formatCode="0">
                  <c:v>2.50123517786561E-2</c:v>
                </c:pt>
                <c:pt idx="1193" formatCode="0">
                  <c:v>1.8558547430829998E-2</c:v>
                </c:pt>
                <c:pt idx="1194" formatCode="0">
                  <c:v>2.9273715415019799E-2</c:v>
                </c:pt>
                <c:pt idx="1195" formatCode="0">
                  <c:v>4.6782361660079E-2</c:v>
                </c:pt>
                <c:pt idx="1196" formatCode="0">
                  <c:v>4.6504446640316201E-2</c:v>
                </c:pt>
                <c:pt idx="1197" formatCode="0">
                  <c:v>4.77396245059288E-2</c:v>
                </c:pt>
                <c:pt idx="1198" formatCode="0">
                  <c:v>4.7369071146245001E-2</c:v>
                </c:pt>
                <c:pt idx="1199" formatCode="0">
                  <c:v>4.5083992094861601E-2</c:v>
                </c:pt>
                <c:pt idx="1200" formatCode="0">
                  <c:v>4.5176630434782601E-2</c:v>
                </c:pt>
                <c:pt idx="1201" formatCode="0">
                  <c:v>5.0395256916995999E-2</c:v>
                </c:pt>
                <c:pt idx="1202" formatCode="0">
                  <c:v>3.9834486166007897E-2</c:v>
                </c:pt>
                <c:pt idx="1203" formatCode="0">
                  <c:v>2.1430335968379399E-2</c:v>
                </c:pt>
                <c:pt idx="1204" formatCode="0">
                  <c:v>2.6124011857707501E-2</c:v>
                </c:pt>
                <c:pt idx="1205" formatCode="0">
                  <c:v>2.5846096837944699E-2</c:v>
                </c:pt>
                <c:pt idx="1206" formatCode="0">
                  <c:v>2.57225790513834E-2</c:v>
                </c:pt>
                <c:pt idx="1207" formatCode="0">
                  <c:v>2.8316452569170002E-2</c:v>
                </c:pt>
                <c:pt idx="1208" formatCode="0">
                  <c:v>3.4739377470355701E-2</c:v>
                </c:pt>
                <c:pt idx="1209" formatCode="0">
                  <c:v>3.2176383399209502E-2</c:v>
                </c:pt>
                <c:pt idx="1210" formatCode="0">
                  <c:v>3.0045701581027699E-2</c:v>
                </c:pt>
                <c:pt idx="1211" formatCode="0">
                  <c:v>3.0910326086956499E-2</c:v>
                </c:pt>
                <c:pt idx="1212" formatCode="0">
                  <c:v>2.8316452569170002E-2</c:v>
                </c:pt>
                <c:pt idx="1213" formatCode="0">
                  <c:v>2.7884140316205501E-2</c:v>
                </c:pt>
                <c:pt idx="1214" formatCode="0">
                  <c:v>4.0050642292490099E-2</c:v>
                </c:pt>
                <c:pt idx="1215" formatCode="0">
                  <c:v>4.8727766798419003E-2</c:v>
                </c:pt>
                <c:pt idx="1216" formatCode="0">
                  <c:v>5.8300395256916999E-2</c:v>
                </c:pt>
                <c:pt idx="1217" formatCode="0">
                  <c:v>5.6200592885375503E-2</c:v>
                </c:pt>
                <c:pt idx="1218" formatCode="0">
                  <c:v>5.6694664031620497E-2</c:v>
                </c:pt>
                <c:pt idx="1219" formatCode="0">
                  <c:v>5.1136363636363598E-2</c:v>
                </c:pt>
                <c:pt idx="1220" formatCode="0">
                  <c:v>4.84498517786561E-2</c:v>
                </c:pt>
                <c:pt idx="1221" formatCode="0">
                  <c:v>5.0302618577075103E-2</c:v>
                </c:pt>
                <c:pt idx="1222" formatCode="0">
                  <c:v>4.1749011857707498E-2</c:v>
                </c:pt>
                <c:pt idx="1223" formatCode="0">
                  <c:v>3.2608695652173898E-2</c:v>
                </c:pt>
                <c:pt idx="1224" formatCode="0">
                  <c:v>1.6551383399209502E-2</c:v>
                </c:pt>
                <c:pt idx="1225" formatCode="0">
                  <c:v>1.6705780632411099E-2</c:v>
                </c:pt>
                <c:pt idx="1226" formatCode="0">
                  <c:v>1.5995553359683799E-2</c:v>
                </c:pt>
                <c:pt idx="1227" formatCode="0">
                  <c:v>1.6273468379446598E-2</c:v>
                </c:pt>
                <c:pt idx="1228" formatCode="0">
                  <c:v>1.9546689723320201E-2</c:v>
                </c:pt>
                <c:pt idx="1229" formatCode="0">
                  <c:v>2.0503952569170002E-2</c:v>
                </c:pt>
                <c:pt idx="1230" formatCode="0">
                  <c:v>1.9731966403162E-2</c:v>
                </c:pt>
                <c:pt idx="1231" formatCode="0">
                  <c:v>2.9613389328063199E-2</c:v>
                </c:pt>
                <c:pt idx="1232" formatCode="0">
                  <c:v>3.4801136363636402E-2</c:v>
                </c:pt>
                <c:pt idx="1233" formatCode="0">
                  <c:v>3.3843873517786602E-2</c:v>
                </c:pt>
                <c:pt idx="1234" formatCode="0">
                  <c:v>3.3720355731225303E-2</c:v>
                </c:pt>
                <c:pt idx="1235" formatCode="0">
                  <c:v>3.4615859683794499E-2</c:v>
                </c:pt>
                <c:pt idx="1236" formatCode="0">
                  <c:v>3.6900938735177899E-2</c:v>
                </c:pt>
                <c:pt idx="1237" formatCode="0">
                  <c:v>5.49345355731225E-2</c:v>
                </c:pt>
                <c:pt idx="1238" formatCode="0">
                  <c:v>6.41674901185771E-2</c:v>
                </c:pt>
                <c:pt idx="1239" formatCode="0">
                  <c:v>5.4378705533596798E-2</c:v>
                </c:pt>
                <c:pt idx="1240" formatCode="0">
                  <c:v>6.3210227272727307E-2</c:v>
                </c:pt>
                <c:pt idx="1241" formatCode="0">
                  <c:v>6.8367094861660094E-2</c:v>
                </c:pt>
                <c:pt idx="1242" formatCode="0">
                  <c:v>7.51296936758893E-2</c:v>
                </c:pt>
                <c:pt idx="1243" formatCode="0">
                  <c:v>8.2726037549407105E-2</c:v>
                </c:pt>
                <c:pt idx="1244" formatCode="0">
                  <c:v>8.13673418972332E-2</c:v>
                </c:pt>
                <c:pt idx="1245" formatCode="0">
                  <c:v>6.5958498023715395E-2</c:v>
                </c:pt>
                <c:pt idx="1246" formatCode="0">
                  <c:v>7.1238883399209502E-2</c:v>
                </c:pt>
                <c:pt idx="1247" formatCode="0">
                  <c:v>7.47900197628458E-2</c:v>
                </c:pt>
                <c:pt idx="1248" formatCode="0">
                  <c:v>5.9844367588932801E-2</c:v>
                </c:pt>
                <c:pt idx="1249" formatCode="0">
                  <c:v>5.44404644268775E-2</c:v>
                </c:pt>
                <c:pt idx="1250" formatCode="0">
                  <c:v>4.9839426877470297E-2</c:v>
                </c:pt>
                <c:pt idx="1251" formatCode="0">
                  <c:v>4.2953310276679799E-2</c:v>
                </c:pt>
                <c:pt idx="1252" formatCode="0">
                  <c:v>4.0050642292490099E-2</c:v>
                </c:pt>
                <c:pt idx="1253" formatCode="0">
                  <c:v>3.4739377470355701E-2</c:v>
                </c:pt>
                <c:pt idx="1254" formatCode="0">
                  <c:v>1.7416007905138298E-2</c:v>
                </c:pt>
                <c:pt idx="1255" formatCode="0">
                  <c:v>2.2603754940711498E-2</c:v>
                </c:pt>
                <c:pt idx="1256" formatCode="0">
                  <c:v>2.1306818181818201E-2</c:v>
                </c:pt>
                <c:pt idx="1257" formatCode="0">
                  <c:v>2.0874505928853801E-2</c:v>
                </c:pt>
                <c:pt idx="1258" formatCode="0">
                  <c:v>1.8990859683794499E-2</c:v>
                </c:pt>
                <c:pt idx="1259" formatCode="0">
                  <c:v>1.8218873517786598E-2</c:v>
                </c:pt>
                <c:pt idx="1260" formatCode="0">
                  <c:v>1.99172430830039E-2</c:v>
                </c:pt>
                <c:pt idx="1261" formatCode="0">
                  <c:v>1.96702075098814E-2</c:v>
                </c:pt>
                <c:pt idx="1262" formatCode="0">
                  <c:v>1.9268774703557302E-2</c:v>
                </c:pt>
                <c:pt idx="1263" formatCode="0">
                  <c:v>9.8505434782608699E-3</c:v>
                </c:pt>
                <c:pt idx="1264" formatCode="0">
                  <c:v>1.8682065217391301E-2</c:v>
                </c:pt>
                <c:pt idx="1265" formatCode="0">
                  <c:v>2.2541996047430801E-2</c:v>
                </c:pt>
                <c:pt idx="1266" formatCode="0">
                  <c:v>2.2078804347826098E-2</c:v>
                </c:pt>
                <c:pt idx="1267" formatCode="0">
                  <c:v>2.38698122529644E-2</c:v>
                </c:pt>
                <c:pt idx="1268" formatCode="0">
                  <c:v>2.2603754940711498E-2</c:v>
                </c:pt>
                <c:pt idx="1269" formatCode="0">
                  <c:v>2.2974308300395301E-2</c:v>
                </c:pt>
                <c:pt idx="1270" formatCode="0">
                  <c:v>2.2356719367588901E-2</c:v>
                </c:pt>
                <c:pt idx="1271" formatCode="0">
                  <c:v>2.0287796442687699E-2</c:v>
                </c:pt>
                <c:pt idx="1272" formatCode="0">
                  <c:v>1.2228260869565201E-2</c:v>
                </c:pt>
                <c:pt idx="1273" formatCode="0">
                  <c:v>8.5536067193675899E-3</c:v>
                </c:pt>
                <c:pt idx="1274" formatCode="0">
                  <c:v>7.9360177865612606E-3</c:v>
                </c:pt>
                <c:pt idx="1275" formatCode="0">
                  <c:v>5.0951086956521697E-3</c:v>
                </c:pt>
                <c:pt idx="1276" formatCode="0">
                  <c:v>6.1450098814229198E-3</c:v>
                </c:pt>
                <c:pt idx="1277" formatCode="0">
                  <c:v>5.3112648221343896E-3</c:v>
                </c:pt>
                <c:pt idx="1278" formatCode="0">
                  <c:v>6.2994071146244999E-3</c:v>
                </c:pt>
                <c:pt idx="1279" formatCode="0">
                  <c:v>7.2257905138339903E-3</c:v>
                </c:pt>
                <c:pt idx="1280" formatCode="0">
                  <c:v>8.3683300395256902E-3</c:v>
                </c:pt>
                <c:pt idx="1281" formatCode="0">
                  <c:v>1.1394515810276701E-2</c:v>
                </c:pt>
                <c:pt idx="1282" formatCode="0">
                  <c:v>1.2598814229249E-2</c:v>
                </c:pt>
                <c:pt idx="1283" formatCode="0">
                  <c:v>1.67675395256917E-2</c:v>
                </c:pt>
                <c:pt idx="1284" formatCode="0">
                  <c:v>1.42663043478261E-2</c:v>
                </c:pt>
                <c:pt idx="1285" formatCode="0">
                  <c:v>1.9824604743083001E-2</c:v>
                </c:pt>
                <c:pt idx="1286" formatCode="0">
                  <c:v>2.3746294466403198E-2</c:v>
                </c:pt>
                <c:pt idx="1287" formatCode="0">
                  <c:v>2.65872035573122E-2</c:v>
                </c:pt>
                <c:pt idx="1288" formatCode="0">
                  <c:v>2.6803359683794499E-2</c:v>
                </c:pt>
                <c:pt idx="1289" formatCode="0">
                  <c:v>2.5228507905138298E-2</c:v>
                </c:pt>
                <c:pt idx="1290" formatCode="0">
                  <c:v>2.4549160079051401E-2</c:v>
                </c:pt>
                <c:pt idx="1291" formatCode="0">
                  <c:v>2.6000494071146199E-2</c:v>
                </c:pt>
                <c:pt idx="1292" formatCode="0">
                  <c:v>2.91501976284585E-2</c:v>
                </c:pt>
                <c:pt idx="1293" formatCode="0">
                  <c:v>2.7667984189723299E-2</c:v>
                </c:pt>
                <c:pt idx="1294" formatCode="0">
                  <c:v>7.8032361660079E-2</c:v>
                </c:pt>
                <c:pt idx="1295" formatCode="0">
                  <c:v>7.6519268774703594E-2</c:v>
                </c:pt>
                <c:pt idx="1296" formatCode="0">
                  <c:v>7.7445652173912999E-2</c:v>
                </c:pt>
                <c:pt idx="1297" formatCode="0">
                  <c:v>7.6951581027667998E-2</c:v>
                </c:pt>
                <c:pt idx="1298" formatCode="0">
                  <c:v>7.6735424901185803E-2</c:v>
                </c:pt>
                <c:pt idx="1299" formatCode="0">
                  <c:v>7.7383893280632401E-2</c:v>
                </c:pt>
                <c:pt idx="1300" formatCode="0">
                  <c:v>7.7754446640316194E-2</c:v>
                </c:pt>
                <c:pt idx="1301" formatCode="0">
                  <c:v>7.6858942687746998E-2</c:v>
                </c:pt>
                <c:pt idx="1302" formatCode="0">
                  <c:v>2.5846096837944699E-2</c:v>
                </c:pt>
                <c:pt idx="1303" formatCode="0">
                  <c:v>2.44874011857707E-2</c:v>
                </c:pt>
                <c:pt idx="1304" formatCode="0">
                  <c:v>2.4209486166007901E-2</c:v>
                </c:pt>
                <c:pt idx="1305" formatCode="0">
                  <c:v>2.8594367588932801E-2</c:v>
                </c:pt>
                <c:pt idx="1306" formatCode="0">
                  <c:v>2.9736907114624501E-2</c:v>
                </c:pt>
                <c:pt idx="1307" formatCode="0">
                  <c:v>3.74876482213439E-2</c:v>
                </c:pt>
                <c:pt idx="1308" formatCode="0">
                  <c:v>3.5696640316205501E-2</c:v>
                </c:pt>
                <c:pt idx="1309" formatCode="0">
                  <c:v>3.4646739130434798E-2</c:v>
                </c:pt>
                <c:pt idx="1310" formatCode="0">
                  <c:v>3.3195405138339899E-2</c:v>
                </c:pt>
                <c:pt idx="1311" formatCode="0">
                  <c:v>3.7302371541501997E-2</c:v>
                </c:pt>
                <c:pt idx="1312" formatCode="0">
                  <c:v>4.3478260869565202E-2</c:v>
                </c:pt>
                <c:pt idx="1313" formatCode="0">
                  <c:v>4.1501976284584997E-2</c:v>
                </c:pt>
                <c:pt idx="1314" formatCode="0">
                  <c:v>3.9896245059288502E-2</c:v>
                </c:pt>
                <c:pt idx="1315" formatCode="0">
                  <c:v>2.63401679841897E-2</c:v>
                </c:pt>
                <c:pt idx="1316" formatCode="0">
                  <c:v>2.6309288537549401E-2</c:v>
                </c:pt>
                <c:pt idx="1317" formatCode="0">
                  <c:v>2.3777173913043501E-2</c:v>
                </c:pt>
                <c:pt idx="1318" formatCode="0">
                  <c:v>2.1924407114624501E-2</c:v>
                </c:pt>
                <c:pt idx="1319" formatCode="0">
                  <c:v>1.81571146245059E-2</c:v>
                </c:pt>
                <c:pt idx="1320" formatCode="0">
                  <c:v>1.5532361660079E-2</c:v>
                </c:pt>
                <c:pt idx="1321" formatCode="0">
                  <c:v>1.2228260869565201E-2</c:v>
                </c:pt>
                <c:pt idx="1322" formatCode="0">
                  <c:v>1.2042984189723299E-2</c:v>
                </c:pt>
                <c:pt idx="1323" formatCode="0">
                  <c:v>1.15489130434783E-2</c:v>
                </c:pt>
                <c:pt idx="1324" formatCode="0">
                  <c:v>9.4182312252964404E-3</c:v>
                </c:pt>
                <c:pt idx="1325" formatCode="0">
                  <c:v>9.9123023715415003E-3</c:v>
                </c:pt>
                <c:pt idx="1326" formatCode="0">
                  <c:v>1.3926630434782599E-2</c:v>
                </c:pt>
                <c:pt idx="1327" formatCode="0">
                  <c:v>1.29384881422925E-2</c:v>
                </c:pt>
                <c:pt idx="1328" formatCode="0">
                  <c:v>1.92996541501976E-2</c:v>
                </c:pt>
                <c:pt idx="1329" formatCode="0">
                  <c:v>2.6957756916995999E-2</c:v>
                </c:pt>
                <c:pt idx="1330" formatCode="0">
                  <c:v>3.1620553359683799E-2</c:v>
                </c:pt>
                <c:pt idx="1331" formatCode="0">
                  <c:v>3.9741847826087001E-2</c:v>
                </c:pt>
                <c:pt idx="1332" formatCode="0">
                  <c:v>4.7677865612648203E-2</c:v>
                </c:pt>
                <c:pt idx="1333" formatCode="0">
                  <c:v>6.6267292490118604E-2</c:v>
                </c:pt>
                <c:pt idx="1334" formatCode="0">
                  <c:v>7.4234189723320201E-2</c:v>
                </c:pt>
                <c:pt idx="1335" formatCode="0">
                  <c:v>8.3930335968379399E-2</c:v>
                </c:pt>
                <c:pt idx="1336" formatCode="0">
                  <c:v>9.2730978260869498E-2</c:v>
                </c:pt>
                <c:pt idx="1337" formatCode="0">
                  <c:v>9.4645503952569099E-2</c:v>
                </c:pt>
                <c:pt idx="1338" formatCode="0">
                  <c:v>9.1156126482213398E-2</c:v>
                </c:pt>
                <c:pt idx="1339" formatCode="0">
                  <c:v>8.5999258893280597E-2</c:v>
                </c:pt>
                <c:pt idx="1340" formatCode="0">
                  <c:v>8.2077569169960493E-2</c:v>
                </c:pt>
                <c:pt idx="1341" formatCode="0">
                  <c:v>6.7255434782608703E-2</c:v>
                </c:pt>
                <c:pt idx="1342" formatCode="0">
                  <c:v>5.4316946640316201E-2</c:v>
                </c:pt>
                <c:pt idx="1343" formatCode="0">
                  <c:v>5.3390563241106699E-2</c:v>
                </c:pt>
                <c:pt idx="1344" formatCode="0">
                  <c:v>3.9618330039525702E-2</c:v>
                </c:pt>
                <c:pt idx="1345" formatCode="0">
                  <c:v>3.0323616600790498E-2</c:v>
                </c:pt>
                <c:pt idx="1346" formatCode="0">
                  <c:v>2.9304594861660101E-2</c:v>
                </c:pt>
                <c:pt idx="1347" formatCode="0">
                  <c:v>2.6741600790513801E-2</c:v>
                </c:pt>
                <c:pt idx="1348" formatCode="0">
                  <c:v>2.3468379446640299E-2</c:v>
                </c:pt>
                <c:pt idx="1349" formatCode="0">
                  <c:v>2.0936264822134398E-2</c:v>
                </c:pt>
                <c:pt idx="1350" formatCode="0">
                  <c:v>3.22072628458498E-2</c:v>
                </c:pt>
                <c:pt idx="1351" formatCode="0">
                  <c:v>4.3570899209486202E-2</c:v>
                </c:pt>
                <c:pt idx="1352" formatCode="0">
                  <c:v>3.58201581027668E-2</c:v>
                </c:pt>
                <c:pt idx="1353" formatCode="0">
                  <c:v>3.5233448616600799E-2</c:v>
                </c:pt>
                <c:pt idx="1354" formatCode="0">
                  <c:v>3.6221590909090898E-2</c:v>
                </c:pt>
                <c:pt idx="1355" formatCode="0">
                  <c:v>3.7827322134387401E-2</c:v>
                </c:pt>
                <c:pt idx="1356" formatCode="0">
                  <c:v>5.7096096837944699E-2</c:v>
                </c:pt>
                <c:pt idx="1357" formatCode="0">
                  <c:v>5.8084239130434798E-2</c:v>
                </c:pt>
                <c:pt idx="1358" formatCode="0">
                  <c:v>5.2772974308300399E-2</c:v>
                </c:pt>
                <c:pt idx="1359" formatCode="0">
                  <c:v>3.5449604743083001E-2</c:v>
                </c:pt>
                <c:pt idx="1360" formatCode="0">
                  <c:v>3.6468626482213398E-2</c:v>
                </c:pt>
                <c:pt idx="1361" formatCode="0">
                  <c:v>3.8414031620553402E-2</c:v>
                </c:pt>
                <c:pt idx="1362" formatCode="0">
                  <c:v>4.0575592885375503E-2</c:v>
                </c:pt>
                <c:pt idx="1363" formatCode="0">
                  <c:v>3.8691946640316201E-2</c:v>
                </c:pt>
                <c:pt idx="1364" formatCode="0">
                  <c:v>1.96702075098814E-2</c:v>
                </c:pt>
                <c:pt idx="1365" formatCode="0">
                  <c:v>1.7138092885375499E-2</c:v>
                </c:pt>
                <c:pt idx="1366" formatCode="0">
                  <c:v>1.1425395256916999E-2</c:v>
                </c:pt>
                <c:pt idx="1367" formatCode="0">
                  <c:v>8.1830533596837906E-3</c:v>
                </c:pt>
                <c:pt idx="1368" formatCode="0">
                  <c:v>1.51309288537549E-2</c:v>
                </c:pt>
                <c:pt idx="1369" formatCode="0">
                  <c:v>1.4142786561264799E-2</c:v>
                </c:pt>
                <c:pt idx="1370" formatCode="0">
                  <c:v>1.3864871541502E-2</c:v>
                </c:pt>
                <c:pt idx="1371" formatCode="0">
                  <c:v>1.81571146245059E-2</c:v>
                </c:pt>
                <c:pt idx="1372" formatCode="0">
                  <c:v>1.7693922924901202E-2</c:v>
                </c:pt>
                <c:pt idx="1373" formatCode="0">
                  <c:v>1.7508646245059298E-2</c:v>
                </c:pt>
                <c:pt idx="1374" formatCode="0">
                  <c:v>1.7230731225296399E-2</c:v>
                </c:pt>
                <c:pt idx="1375" formatCode="0">
                  <c:v>2.7328310276679799E-2</c:v>
                </c:pt>
                <c:pt idx="1376" formatCode="0">
                  <c:v>2.2974308300395301E-2</c:v>
                </c:pt>
                <c:pt idx="1377" formatCode="0">
                  <c:v>3.09720849802371E-2</c:v>
                </c:pt>
                <c:pt idx="1378" formatCode="0">
                  <c:v>3.9865365612648203E-2</c:v>
                </c:pt>
                <c:pt idx="1379" formatCode="0">
                  <c:v>4.1625494071146199E-2</c:v>
                </c:pt>
                <c:pt idx="1380" formatCode="0">
                  <c:v>4.3663537549407098E-2</c:v>
                </c:pt>
                <c:pt idx="1381" formatCode="0">
                  <c:v>4.3663537549407098E-2</c:v>
                </c:pt>
                <c:pt idx="1382" formatCode="0">
                  <c:v>0.16866353754940699</c:v>
                </c:pt>
                <c:pt idx="1383" formatCode="0">
                  <c:v>0.196918231225296</c:v>
                </c:pt>
                <c:pt idx="1384" formatCode="0">
                  <c:v>0.20469985177865599</c:v>
                </c:pt>
                <c:pt idx="1385" formatCode="0">
                  <c:v>0.19762845849802399</c:v>
                </c:pt>
                <c:pt idx="1386" formatCode="0">
                  <c:v>0.18947628458498</c:v>
                </c:pt>
                <c:pt idx="1387" formatCode="0">
                  <c:v>0.185214920948617</c:v>
                </c:pt>
                <c:pt idx="1388" formatCode="0">
                  <c:v>0.18447381422924899</c:v>
                </c:pt>
                <c:pt idx="1389" formatCode="0">
                  <c:v>0.187685276679842</c:v>
                </c:pt>
                <c:pt idx="1390" formatCode="0">
                  <c:v>6.7101037549407105E-2</c:v>
                </c:pt>
                <c:pt idx="1391" formatCode="0">
                  <c:v>3.0385375494071099E-2</c:v>
                </c:pt>
                <c:pt idx="1392" formatCode="0">
                  <c:v>2.0565711462450599E-2</c:v>
                </c:pt>
                <c:pt idx="1393" formatCode="0">
                  <c:v>2.96751482213439E-2</c:v>
                </c:pt>
                <c:pt idx="1394" formatCode="0">
                  <c:v>2.8285573122529599E-2</c:v>
                </c:pt>
                <c:pt idx="1395" formatCode="0">
                  <c:v>2.65872035573122E-2</c:v>
                </c:pt>
                <c:pt idx="1396" formatCode="0">
                  <c:v>2.57225790513834E-2</c:v>
                </c:pt>
                <c:pt idx="1397" formatCode="0">
                  <c:v>2.2511116600790498E-2</c:v>
                </c:pt>
                <c:pt idx="1398" formatCode="0">
                  <c:v>1.8126235177865602E-2</c:v>
                </c:pt>
                <c:pt idx="1399" formatCode="0">
                  <c:v>1.64896245059288E-2</c:v>
                </c:pt>
                <c:pt idx="1400" formatCode="0">
                  <c:v>1.4945652173913001E-2</c:v>
                </c:pt>
                <c:pt idx="1401" formatCode="0">
                  <c:v>3.8290513833992099E-3</c:v>
                </c:pt>
                <c:pt idx="1402" formatCode="0">
                  <c:v>1.45133399209486E-3</c:v>
                </c:pt>
                <c:pt idx="1403" formatCode="0">
                  <c:v>1.57485177865613E-3</c:v>
                </c:pt>
                <c:pt idx="1404" formatCode="0">
                  <c:v>7.1022727272727199E-4</c:v>
                </c:pt>
                <c:pt idx="1405" formatCode="0">
                  <c:v>7.1022727272727296E-4</c:v>
                </c:pt>
                <c:pt idx="1406" formatCode="0">
                  <c:v>7.1022727272727296E-4</c:v>
                </c:pt>
                <c:pt idx="1407" formatCode="0">
                  <c:v>1.11166007905138E-3</c:v>
                </c:pt>
                <c:pt idx="1408" formatCode="0">
                  <c:v>1.23517786561265E-3</c:v>
                </c:pt>
                <c:pt idx="1409" formatCode="0">
                  <c:v>2.1615612648221301E-3</c:v>
                </c:pt>
                <c:pt idx="1410" formatCode="0">
                  <c:v>2.8100296442687702E-3</c:v>
                </c:pt>
                <c:pt idx="1411" formatCode="0">
                  <c:v>2.7173913043478299E-3</c:v>
                </c:pt>
                <c:pt idx="1412" formatCode="0">
                  <c:v>2.7173913043478299E-3</c:v>
                </c:pt>
                <c:pt idx="1413" formatCode="0">
                  <c:v>2.7791501976284598E-3</c:v>
                </c:pt>
                <c:pt idx="1414" formatCode="0">
                  <c:v>2.8409090909090901E-3</c:v>
                </c:pt>
                <c:pt idx="1415" formatCode="0">
                  <c:v>2.7482707509881399E-3</c:v>
                </c:pt>
                <c:pt idx="1416" formatCode="0">
                  <c:v>2.5938735177865602E-3</c:v>
                </c:pt>
                <c:pt idx="1417" formatCode="0">
                  <c:v>2.3468379446640302E-3</c:v>
                </c:pt>
                <c:pt idx="1418" formatCode="0">
                  <c:v>2.4703557312253E-3</c:v>
                </c:pt>
                <c:pt idx="1419" formatCode="0">
                  <c:v>5.7744565217391301E-3</c:v>
                </c:pt>
                <c:pt idx="1420" formatCode="0">
                  <c:v>7.6581027667984199E-3</c:v>
                </c:pt>
                <c:pt idx="1421" formatCode="0">
                  <c:v>9.5417490118577097E-3</c:v>
                </c:pt>
                <c:pt idx="1422" formatCode="0">
                  <c:v>1.17341897233202E-2</c:v>
                </c:pt>
                <c:pt idx="1423" formatCode="0">
                  <c:v>1.2259140316205499E-2</c:v>
                </c:pt>
                <c:pt idx="1424" formatCode="0">
                  <c:v>1.2259140316205499E-2</c:v>
                </c:pt>
                <c:pt idx="1425" formatCode="0">
                  <c:v>1.46677371541502E-2</c:v>
                </c:pt>
                <c:pt idx="1426" formatCode="0">
                  <c:v>2.36227766798419E-2</c:v>
                </c:pt>
                <c:pt idx="1427" formatCode="0">
                  <c:v>2.4240365612648199E-2</c:v>
                </c:pt>
                <c:pt idx="1428" formatCode="0">
                  <c:v>2.4610918972331999E-2</c:v>
                </c:pt>
                <c:pt idx="1429" formatCode="0">
                  <c:v>2.2789031620553402E-2</c:v>
                </c:pt>
                <c:pt idx="1430" formatCode="0">
                  <c:v>2.07201086956522E-2</c:v>
                </c:pt>
                <c:pt idx="1431" formatCode="0">
                  <c:v>2.01025197628458E-2</c:v>
                </c:pt>
                <c:pt idx="1432" formatCode="0">
                  <c:v>2.01025197628458E-2</c:v>
                </c:pt>
                <c:pt idx="1433" formatCode="0">
                  <c:v>1.82497529644269E-2</c:v>
                </c:pt>
                <c:pt idx="1434" formatCode="0">
                  <c:v>1.0251976284585001E-2</c:v>
                </c:pt>
                <c:pt idx="1435" formatCode="0">
                  <c:v>1.02828557312253E-2</c:v>
                </c:pt>
                <c:pt idx="1436" formatCode="0">
                  <c:v>9.35647233201581E-3</c:v>
                </c:pt>
                <c:pt idx="1437" formatCode="0">
                  <c:v>1.1919466403162099E-2</c:v>
                </c:pt>
                <c:pt idx="1438" formatCode="0">
                  <c:v>1.37413537549407E-2</c:v>
                </c:pt>
                <c:pt idx="1439" formatCode="0">
                  <c:v>2.4425642292490099E-2</c:v>
                </c:pt>
                <c:pt idx="1440" formatCode="0">
                  <c:v>2.9953063241106699E-2</c:v>
                </c:pt>
                <c:pt idx="1441" formatCode="0">
                  <c:v>2.90575592885375E-2</c:v>
                </c:pt>
                <c:pt idx="1442" formatCode="0">
                  <c:v>3.25778162055336E-2</c:v>
                </c:pt>
                <c:pt idx="1443" formatCode="0">
                  <c:v>3.1682312252964397E-2</c:v>
                </c:pt>
                <c:pt idx="1444" formatCode="0">
                  <c:v>3.1651432806324098E-2</c:v>
                </c:pt>
                <c:pt idx="1445" formatCode="0">
                  <c:v>3.1126482213438701E-2</c:v>
                </c:pt>
                <c:pt idx="1446" formatCode="0">
                  <c:v>3.06324110671937E-2</c:v>
                </c:pt>
                <c:pt idx="1447" formatCode="0">
                  <c:v>2.7143033596837899E-2</c:v>
                </c:pt>
                <c:pt idx="1448" formatCode="0">
                  <c:v>2.95825098814229E-2</c:v>
                </c:pt>
                <c:pt idx="1449" formatCode="0">
                  <c:v>3.1805830039525702E-2</c:v>
                </c:pt>
                <c:pt idx="1450" formatCode="0">
                  <c:v>3.64377470355731E-2</c:v>
                </c:pt>
                <c:pt idx="1451" formatCode="0">
                  <c:v>3.6592144268774697E-2</c:v>
                </c:pt>
                <c:pt idx="1452" formatCode="0">
                  <c:v>4.1378458498023699E-2</c:v>
                </c:pt>
                <c:pt idx="1453" formatCode="0">
                  <c:v>3.9865365612648203E-2</c:v>
                </c:pt>
                <c:pt idx="1454" formatCode="0">
                  <c:v>4.06373517786561E-2</c:v>
                </c:pt>
                <c:pt idx="1455" formatCode="0">
                  <c:v>4.0081521739130398E-2</c:v>
                </c:pt>
                <c:pt idx="1456" formatCode="0">
                  <c:v>3.3041007905138302E-2</c:v>
                </c:pt>
                <c:pt idx="1457" formatCode="0">
                  <c:v>3.0786808300395301E-2</c:v>
                </c:pt>
                <c:pt idx="1458" formatCode="0">
                  <c:v>2.27272727272727E-2</c:v>
                </c:pt>
                <c:pt idx="1459" formatCode="0">
                  <c:v>2.27272727272727E-2</c:v>
                </c:pt>
                <c:pt idx="1460" formatCode="0">
                  <c:v>1.66749011857707E-2</c:v>
                </c:pt>
                <c:pt idx="1461" formatCode="0">
                  <c:v>1.60573122529644E-2</c:v>
                </c:pt>
                <c:pt idx="1462" formatCode="0">
                  <c:v>1.47912549407115E-2</c:v>
                </c:pt>
                <c:pt idx="1463" formatCode="0">
                  <c:v>3.4523221343873499E-2</c:v>
                </c:pt>
                <c:pt idx="1464" formatCode="0">
                  <c:v>3.9340415019762799E-2</c:v>
                </c:pt>
                <c:pt idx="1465" formatCode="0">
                  <c:v>4.0297677865612599E-2</c:v>
                </c:pt>
                <c:pt idx="1466" formatCode="0">
                  <c:v>3.8475790513833999E-2</c:v>
                </c:pt>
                <c:pt idx="1467" formatCode="0">
                  <c:v>3.7240612648221302E-2</c:v>
                </c:pt>
                <c:pt idx="1468" formatCode="0">
                  <c:v>5.4533102766798403E-2</c:v>
                </c:pt>
                <c:pt idx="1469" formatCode="0">
                  <c:v>5.91650197628458E-2</c:v>
                </c:pt>
                <c:pt idx="1470" formatCode="0">
                  <c:v>5.9442934782608703E-2</c:v>
                </c:pt>
                <c:pt idx="1471" formatCode="0">
                  <c:v>3.4893774703557298E-2</c:v>
                </c:pt>
                <c:pt idx="1472" formatCode="0">
                  <c:v>3.7672924901185803E-2</c:v>
                </c:pt>
                <c:pt idx="1473" formatCode="0">
                  <c:v>5.17848320158103E-2</c:v>
                </c:pt>
                <c:pt idx="1474" formatCode="0">
                  <c:v>5.85474308300395E-2</c:v>
                </c:pt>
                <c:pt idx="1475" formatCode="0">
                  <c:v>5.8732707509881403E-2</c:v>
                </c:pt>
                <c:pt idx="1476" formatCode="0">
                  <c:v>4.1316699604743101E-2</c:v>
                </c:pt>
                <c:pt idx="1477" formatCode="0">
                  <c:v>4.0791749011857698E-2</c:v>
                </c:pt>
                <c:pt idx="1478" formatCode="0">
                  <c:v>4.7461709486166001E-2</c:v>
                </c:pt>
                <c:pt idx="1479" formatCode="0">
                  <c:v>4.6319169960474298E-2</c:v>
                </c:pt>
                <c:pt idx="1480" formatCode="0">
                  <c:v>3.8630187747035603E-2</c:v>
                </c:pt>
                <c:pt idx="1481" formatCode="0">
                  <c:v>2.71121541501976E-2</c:v>
                </c:pt>
                <c:pt idx="1482" formatCode="0">
                  <c:v>2.0503952569170002E-2</c:v>
                </c:pt>
                <c:pt idx="1483" formatCode="0">
                  <c:v>1.8929100790513801E-2</c:v>
                </c:pt>
                <c:pt idx="1484" formatCode="0">
                  <c:v>2.6957756916995999E-2</c:v>
                </c:pt>
                <c:pt idx="1485" formatCode="0">
                  <c:v>2.5290266798419E-2</c:v>
                </c:pt>
                <c:pt idx="1486" formatCode="0">
                  <c:v>2.3808053359683799E-2</c:v>
                </c:pt>
                <c:pt idx="1487" formatCode="0">
                  <c:v>2.5074110671936801E-2</c:v>
                </c:pt>
                <c:pt idx="1488" formatCode="0">
                  <c:v>2.9242835968379399E-2</c:v>
                </c:pt>
                <c:pt idx="1489" formatCode="0">
                  <c:v>2.8501729249011901E-2</c:v>
                </c:pt>
                <c:pt idx="1490" formatCode="0">
                  <c:v>3.2083745059288502E-2</c:v>
                </c:pt>
                <c:pt idx="1491" formatCode="0">
                  <c:v>5.0333498023715402E-2</c:v>
                </c:pt>
                <c:pt idx="1492" formatCode="0">
                  <c:v>4.6350049407114603E-2</c:v>
                </c:pt>
                <c:pt idx="1493" formatCode="0">
                  <c:v>4.6967638339920903E-2</c:v>
                </c:pt>
                <c:pt idx="1494" formatCode="0">
                  <c:v>4.8017539525691703E-2</c:v>
                </c:pt>
                <c:pt idx="1495" formatCode="0">
                  <c:v>5.1105484189723299E-2</c:v>
                </c:pt>
                <c:pt idx="1496" formatCode="0">
                  <c:v>4.6103013833992103E-2</c:v>
                </c:pt>
                <c:pt idx="1497" formatCode="0">
                  <c:v>4.5053112648221302E-2</c:v>
                </c:pt>
                <c:pt idx="1498" formatCode="0">
                  <c:v>4.4373764822134398E-2</c:v>
                </c:pt>
                <c:pt idx="1499" formatCode="0">
                  <c:v>3.2732213438735197E-2</c:v>
                </c:pt>
                <c:pt idx="1500" formatCode="0">
                  <c:v>3.3504199604743101E-2</c:v>
                </c:pt>
                <c:pt idx="1501" formatCode="0">
                  <c:v>3.2083745059288502E-2</c:v>
                </c:pt>
                <c:pt idx="1502" formatCode="0">
                  <c:v>2.72974308300395E-2</c:v>
                </c:pt>
                <c:pt idx="1503" formatCode="0">
                  <c:v>2.5135869565217399E-2</c:v>
                </c:pt>
                <c:pt idx="1504" formatCode="0">
                  <c:v>3.3658596837944699E-2</c:v>
                </c:pt>
                <c:pt idx="1505" formatCode="0">
                  <c:v>3.8753705533596798E-2</c:v>
                </c:pt>
                <c:pt idx="1506" formatCode="0">
                  <c:v>3.8414031620553402E-2</c:v>
                </c:pt>
                <c:pt idx="1507" formatCode="0">
                  <c:v>3.6653903162055301E-2</c:v>
                </c:pt>
                <c:pt idx="1508" formatCode="0">
                  <c:v>3.4337944664031603E-2</c:v>
                </c:pt>
                <c:pt idx="1509" formatCode="0">
                  <c:v>3.6962697628458503E-2</c:v>
                </c:pt>
                <c:pt idx="1510" formatCode="0">
                  <c:v>3.5418725296442702E-2</c:v>
                </c:pt>
                <c:pt idx="1511" formatCode="0">
                  <c:v>3.7364130434782601E-2</c:v>
                </c:pt>
                <c:pt idx="1512" formatCode="0">
                  <c:v>3.8166996047430797E-2</c:v>
                </c:pt>
                <c:pt idx="1513" formatCode="0">
                  <c:v>3.3936511857707498E-2</c:v>
                </c:pt>
                <c:pt idx="1514" formatCode="0">
                  <c:v>3.4060029644268797E-2</c:v>
                </c:pt>
                <c:pt idx="1515" formatCode="0">
                  <c:v>3.8908102766798403E-2</c:v>
                </c:pt>
                <c:pt idx="1516" formatCode="0">
                  <c:v>5.0765810276679799E-2</c:v>
                </c:pt>
                <c:pt idx="1517" formatCode="0">
                  <c:v>5.5274209486166001E-2</c:v>
                </c:pt>
                <c:pt idx="1518" formatCode="0">
                  <c:v>5.8732707509881403E-2</c:v>
                </c:pt>
                <c:pt idx="1519" formatCode="0">
                  <c:v>5.6324110671936697E-2</c:v>
                </c:pt>
                <c:pt idx="1520" formatCode="0">
                  <c:v>5.1290760869565202E-2</c:v>
                </c:pt>
                <c:pt idx="1521" formatCode="0">
                  <c:v>5.2927371541501997E-2</c:v>
                </c:pt>
                <c:pt idx="1522" formatCode="0">
                  <c:v>5.6849061264822101E-2</c:v>
                </c:pt>
                <c:pt idx="1523" formatCode="0">
                  <c:v>5.9442934782608703E-2</c:v>
                </c:pt>
                <c:pt idx="1524" formatCode="0">
                  <c:v>5.5891798418972301E-2</c:v>
                </c:pt>
                <c:pt idx="1525" formatCode="0">
                  <c:v>5.3761116600790498E-2</c:v>
                </c:pt>
                <c:pt idx="1526" formatCode="0">
                  <c:v>4.9437994071146199E-2</c:v>
                </c:pt>
                <c:pt idx="1527" formatCode="0">
                  <c:v>4.8851284584980198E-2</c:v>
                </c:pt>
                <c:pt idx="1528" formatCode="0">
                  <c:v>5.3853754940711401E-2</c:v>
                </c:pt>
                <c:pt idx="1529" formatCode="0">
                  <c:v>5.53050889328063E-2</c:v>
                </c:pt>
                <c:pt idx="1530" formatCode="0">
                  <c:v>5.5428606719367599E-2</c:v>
                </c:pt>
                <c:pt idx="1531" formatCode="0">
                  <c:v>4.5176630434782601E-2</c:v>
                </c:pt>
                <c:pt idx="1532" formatCode="0">
                  <c:v>4.54545454545454E-2</c:v>
                </c:pt>
                <c:pt idx="1533" formatCode="0">
                  <c:v>6.7378952569169995E-2</c:v>
                </c:pt>
                <c:pt idx="1534" formatCode="0">
                  <c:v>6.9602272727272693E-2</c:v>
                </c:pt>
                <c:pt idx="1535" formatCode="0">
                  <c:v>6.7564229249011801E-2</c:v>
                </c:pt>
                <c:pt idx="1536" formatCode="0">
                  <c:v>7.65501482213439E-2</c:v>
                </c:pt>
                <c:pt idx="1537" formatCode="0">
                  <c:v>7.7507411067193693E-2</c:v>
                </c:pt>
                <c:pt idx="1538" formatCode="0">
                  <c:v>0.10622529644268799</c:v>
                </c:pt>
                <c:pt idx="1539" formatCode="0">
                  <c:v>0.111567440711462</c:v>
                </c:pt>
                <c:pt idx="1540" formatCode="0">
                  <c:v>0.12821146245059301</c:v>
                </c:pt>
                <c:pt idx="1541" formatCode="0">
                  <c:v>0.12114006916995999</c:v>
                </c:pt>
                <c:pt idx="1542" formatCode="0">
                  <c:v>0.124135375494071</c:v>
                </c:pt>
                <c:pt idx="1543" formatCode="0">
                  <c:v>0.12725419960474299</c:v>
                </c:pt>
                <c:pt idx="1544" formatCode="0">
                  <c:v>0.12114006916995999</c:v>
                </c:pt>
                <c:pt idx="1545" formatCode="0">
                  <c:v>0.117681571146245</c:v>
                </c:pt>
                <c:pt idx="1546" formatCode="0">
                  <c:v>9.4213191699604695E-2</c:v>
                </c:pt>
                <c:pt idx="1547" formatCode="0">
                  <c:v>0.100944911067194</c:v>
                </c:pt>
                <c:pt idx="1548" formatCode="0">
                  <c:v>7.3246047430830005E-2</c:v>
                </c:pt>
                <c:pt idx="1549" formatCode="0">
                  <c:v>5.2495059288537503E-2</c:v>
                </c:pt>
                <c:pt idx="1550" formatCode="0">
                  <c:v>5.4471343873517798E-2</c:v>
                </c:pt>
                <c:pt idx="1551" formatCode="0">
                  <c:v>5.8238636363636402E-2</c:v>
                </c:pt>
                <c:pt idx="1552" formatCode="0">
                  <c:v>4.9221837944663997E-2</c:v>
                </c:pt>
                <c:pt idx="1553" formatCode="0">
                  <c:v>4.97776679841897E-2</c:v>
                </c:pt>
                <c:pt idx="1554" formatCode="0">
                  <c:v>4.8789525691699601E-2</c:v>
                </c:pt>
                <c:pt idx="1555" formatCode="0">
                  <c:v>3.7889081027667998E-2</c:v>
                </c:pt>
                <c:pt idx="1556" formatCode="0">
                  <c:v>3.8969861660079E-2</c:v>
                </c:pt>
                <c:pt idx="1557" formatCode="0">
                  <c:v>4.3694416996047397E-2</c:v>
                </c:pt>
                <c:pt idx="1558" formatCode="0">
                  <c:v>5.3174407114624497E-2</c:v>
                </c:pt>
                <c:pt idx="1559" formatCode="0">
                  <c:v>6.4476284584980198E-2</c:v>
                </c:pt>
                <c:pt idx="1560" formatCode="0">
                  <c:v>9.0322381422924897E-2</c:v>
                </c:pt>
                <c:pt idx="1561" formatCode="0">
                  <c:v>0.10449604743083001</c:v>
                </c:pt>
                <c:pt idx="1562" formatCode="0">
                  <c:v>9.3379446640316194E-2</c:v>
                </c:pt>
                <c:pt idx="1563" formatCode="0">
                  <c:v>8.9519515810276701E-2</c:v>
                </c:pt>
                <c:pt idx="1564" formatCode="0">
                  <c:v>8.8562252964426894E-2</c:v>
                </c:pt>
                <c:pt idx="1565" formatCode="0">
                  <c:v>8.3683300395256899E-2</c:v>
                </c:pt>
                <c:pt idx="1566" formatCode="0">
                  <c:v>8.0132164031620504E-2</c:v>
                </c:pt>
                <c:pt idx="1567" formatCode="0">
                  <c:v>7.3801877470355701E-2</c:v>
                </c:pt>
                <c:pt idx="1568" formatCode="0">
                  <c:v>5.4656620553359701E-2</c:v>
                </c:pt>
                <c:pt idx="1569" formatCode="0">
                  <c:v>3.9587450592885397E-2</c:v>
                </c:pt>
                <c:pt idx="1570" formatCode="0">
                  <c:v>5.1908349802371502E-2</c:v>
                </c:pt>
                <c:pt idx="1571" formatCode="0">
                  <c:v>5.5366847826087001E-2</c:v>
                </c:pt>
                <c:pt idx="1572" formatCode="0">
                  <c:v>7.0806571146245001E-2</c:v>
                </c:pt>
                <c:pt idx="1573" formatCode="0">
                  <c:v>7.2443181818181795E-2</c:v>
                </c:pt>
                <c:pt idx="1574" formatCode="0">
                  <c:v>6.5526185770751005E-2</c:v>
                </c:pt>
                <c:pt idx="1575" formatCode="0">
                  <c:v>5.8794466403162E-2</c:v>
                </c:pt>
                <c:pt idx="1576" formatCode="0">
                  <c:v>5.3390563241106699E-2</c:v>
                </c:pt>
                <c:pt idx="1577" formatCode="0">
                  <c:v>5.8670948616600799E-2</c:v>
                </c:pt>
                <c:pt idx="1578" formatCode="0">
                  <c:v>5.0302618577075103E-2</c:v>
                </c:pt>
                <c:pt idx="1579" formatCode="0">
                  <c:v>7.2721096837944699E-2</c:v>
                </c:pt>
                <c:pt idx="1580" formatCode="0">
                  <c:v>9.5046936758893294E-2</c:v>
                </c:pt>
                <c:pt idx="1581" formatCode="0">
                  <c:v>0.107182559288538</c:v>
                </c:pt>
                <c:pt idx="1582" formatCode="0">
                  <c:v>0.106781126482213</c:v>
                </c:pt>
                <c:pt idx="1583" formatCode="0">
                  <c:v>0.102859436758893</c:v>
                </c:pt>
                <c:pt idx="1584" formatCode="0">
                  <c:v>0.100450839920949</c:v>
                </c:pt>
                <c:pt idx="1585" formatCode="0">
                  <c:v>0.10841773715415</c:v>
                </c:pt>
                <c:pt idx="1586" formatCode="0">
                  <c:v>0.117681571146245</c:v>
                </c:pt>
                <c:pt idx="1587" formatCode="0">
                  <c:v>9.5417490118577003E-2</c:v>
                </c:pt>
                <c:pt idx="1588" formatCode="0">
                  <c:v>6.1233942687746998E-2</c:v>
                </c:pt>
                <c:pt idx="1589" formatCode="0">
                  <c:v>5.4131669960474298E-2</c:v>
                </c:pt>
                <c:pt idx="1590" formatCode="0">
                  <c:v>5.5706521739130398E-2</c:v>
                </c:pt>
                <c:pt idx="1591" formatCode="0">
                  <c:v>6.0708992094861601E-2</c:v>
                </c:pt>
                <c:pt idx="1592" formatCode="0">
                  <c:v>6.3642539525691696E-2</c:v>
                </c:pt>
                <c:pt idx="1593" formatCode="0">
                  <c:v>4.9283596837944699E-2</c:v>
                </c:pt>
                <c:pt idx="1594" formatCode="0">
                  <c:v>6.1758893280632401E-2</c:v>
                </c:pt>
                <c:pt idx="1595" formatCode="0">
                  <c:v>6.0461956521739101E-2</c:v>
                </c:pt>
                <c:pt idx="1596" formatCode="0">
                  <c:v>7.2134387351778601E-2</c:v>
                </c:pt>
                <c:pt idx="1597" formatCode="0">
                  <c:v>7.3740118577075103E-2</c:v>
                </c:pt>
                <c:pt idx="1598" formatCode="0">
                  <c:v>7.1053606719367599E-2</c:v>
                </c:pt>
                <c:pt idx="1599" formatCode="0">
                  <c:v>7.1115365612648196E-2</c:v>
                </c:pt>
                <c:pt idx="1600" formatCode="0">
                  <c:v>7.1763833992094905E-2</c:v>
                </c:pt>
                <c:pt idx="1601" formatCode="0">
                  <c:v>8.91798418972332E-2</c:v>
                </c:pt>
                <c:pt idx="1602" formatCode="0">
                  <c:v>7.3709239130434798E-2</c:v>
                </c:pt>
                <c:pt idx="1603" formatCode="0">
                  <c:v>8.1954051383399201E-2</c:v>
                </c:pt>
                <c:pt idx="1604" formatCode="0">
                  <c:v>7.0343379446640306E-2</c:v>
                </c:pt>
                <c:pt idx="1605" formatCode="0">
                  <c:v>6.8552371541501997E-2</c:v>
                </c:pt>
                <c:pt idx="1606" formatCode="0">
                  <c:v>7.7600049407114596E-2</c:v>
                </c:pt>
                <c:pt idx="1607" formatCode="0">
                  <c:v>8.1861413043478201E-2</c:v>
                </c:pt>
                <c:pt idx="1608" formatCode="0">
                  <c:v>8.88401679841897E-2</c:v>
                </c:pt>
                <c:pt idx="1609" formatCode="0">
                  <c:v>8.6555088932806307E-2</c:v>
                </c:pt>
                <c:pt idx="1610" formatCode="0">
                  <c:v>9.39043972332015E-2</c:v>
                </c:pt>
                <c:pt idx="1611" formatCode="0">
                  <c:v>9.23295454545454E-2</c:v>
                </c:pt>
                <c:pt idx="1612" formatCode="0">
                  <c:v>9.5818922924901101E-2</c:v>
                </c:pt>
                <c:pt idx="1613" formatCode="0">
                  <c:v>0.100327322134387</c:v>
                </c:pt>
                <c:pt idx="1614" formatCode="0">
                  <c:v>0.12913784584980201</c:v>
                </c:pt>
                <c:pt idx="1615" formatCode="0">
                  <c:v>0.12688364624505899</c:v>
                </c:pt>
                <c:pt idx="1616" formatCode="0">
                  <c:v>0.12005928853754901</c:v>
                </c:pt>
                <c:pt idx="1617" formatCode="0">
                  <c:v>0.111907114624506</c:v>
                </c:pt>
                <c:pt idx="1618" formatCode="0">
                  <c:v>0.108911808300395</c:v>
                </c:pt>
                <c:pt idx="1619" formatCode="0">
                  <c:v>0.10644145256916999</c:v>
                </c:pt>
                <c:pt idx="1620" formatCode="0">
                  <c:v>0.124351531620553</c:v>
                </c:pt>
                <c:pt idx="1621" formatCode="0">
                  <c:v>0.138278162055336</c:v>
                </c:pt>
                <c:pt idx="1622" formatCode="0">
                  <c:v>0.111011610671937</c:v>
                </c:pt>
                <c:pt idx="1623" formatCode="0">
                  <c:v>0.11357460474308299</c:v>
                </c:pt>
                <c:pt idx="1624" formatCode="0">
                  <c:v>0.124413290513834</c:v>
                </c:pt>
                <c:pt idx="1625" formatCode="0">
                  <c:v>0.12092391304347801</c:v>
                </c:pt>
                <c:pt idx="1626" formatCode="0">
                  <c:v>0.11342020750988099</c:v>
                </c:pt>
                <c:pt idx="1627" formatCode="0">
                  <c:v>0.1152729743083</c:v>
                </c:pt>
                <c:pt idx="1628" formatCode="0">
                  <c:v>0.10483572134387301</c:v>
                </c:pt>
                <c:pt idx="1629" formatCode="0">
                  <c:v>9.4398468379446598E-2</c:v>
                </c:pt>
                <c:pt idx="1630" formatCode="0">
                  <c:v>9.2978013833992096E-2</c:v>
                </c:pt>
                <c:pt idx="1631" formatCode="0">
                  <c:v>9.3626482213438694E-2</c:v>
                </c:pt>
                <c:pt idx="1632" formatCode="0">
                  <c:v>8.5041996047430804E-2</c:v>
                </c:pt>
                <c:pt idx="1633" formatCode="0">
                  <c:v>8.46096837944664E-2</c:v>
                </c:pt>
                <c:pt idx="1634" formatCode="0">
                  <c:v>7.8773468379446598E-2</c:v>
                </c:pt>
                <c:pt idx="1635" formatCode="0">
                  <c:v>8.1182065217391297E-2</c:v>
                </c:pt>
                <c:pt idx="1636" formatCode="0">
                  <c:v>8.7203557312252905E-2</c:v>
                </c:pt>
                <c:pt idx="1637" formatCode="0">
                  <c:v>8.2046689723320104E-2</c:v>
                </c:pt>
                <c:pt idx="1638" formatCode="0">
                  <c:v>7.9483695652173905E-2</c:v>
                </c:pt>
                <c:pt idx="1639" formatCode="0">
                  <c:v>7.7538290513833999E-2</c:v>
                </c:pt>
                <c:pt idx="1640" formatCode="0">
                  <c:v>7.8557312252964404E-2</c:v>
                </c:pt>
                <c:pt idx="1641" formatCode="0">
                  <c:v>9.0229743083003897E-2</c:v>
                </c:pt>
                <c:pt idx="1642" formatCode="0">
                  <c:v>0.103384387351779</c:v>
                </c:pt>
                <c:pt idx="1643" formatCode="0">
                  <c:v>0.109127964426877</c:v>
                </c:pt>
                <c:pt idx="1644" formatCode="0">
                  <c:v>9.85671936758893E-2</c:v>
                </c:pt>
                <c:pt idx="1645" formatCode="0">
                  <c:v>9.8875988142292495E-2</c:v>
                </c:pt>
                <c:pt idx="1646" formatCode="0">
                  <c:v>9.7301136363636298E-2</c:v>
                </c:pt>
                <c:pt idx="1647" formatCode="0">
                  <c:v>9.4521986166007904E-2</c:v>
                </c:pt>
                <c:pt idx="1648" formatCode="0">
                  <c:v>9.6127717391304296E-2</c:v>
                </c:pt>
                <c:pt idx="1649" formatCode="0">
                  <c:v>8.5968379446640306E-2</c:v>
                </c:pt>
                <c:pt idx="1650" formatCode="0">
                  <c:v>8.4578804347826095E-2</c:v>
                </c:pt>
                <c:pt idx="1651" formatCode="0">
                  <c:v>7.8248517786561306E-2</c:v>
                </c:pt>
                <c:pt idx="1652" formatCode="0">
                  <c:v>7.7507411067193693E-2</c:v>
                </c:pt>
                <c:pt idx="1653" formatCode="0">
                  <c:v>7.0991847826087001E-2</c:v>
                </c:pt>
                <c:pt idx="1654" formatCode="0">
                  <c:v>7.0405138339920903E-2</c:v>
                </c:pt>
                <c:pt idx="1655" formatCode="0">
                  <c:v>7.2721096837944699E-2</c:v>
                </c:pt>
                <c:pt idx="1656" formatCode="0">
                  <c:v>6.6359930830039507E-2</c:v>
                </c:pt>
                <c:pt idx="1657" formatCode="0">
                  <c:v>6.9046442687746998E-2</c:v>
                </c:pt>
                <c:pt idx="1658" formatCode="0">
                  <c:v>6.8089179841897204E-2</c:v>
                </c:pt>
                <c:pt idx="1659" formatCode="0">
                  <c:v>7.3246047430830005E-2</c:v>
                </c:pt>
                <c:pt idx="1660" formatCode="0">
                  <c:v>7.2597579051383407E-2</c:v>
                </c:pt>
                <c:pt idx="1661" formatCode="0">
                  <c:v>8.3528903162055301E-2</c:v>
                </c:pt>
                <c:pt idx="1662" formatCode="0">
                  <c:v>8.7574110671936697E-2</c:v>
                </c:pt>
                <c:pt idx="1663" formatCode="0">
                  <c:v>9.5880681818181795E-2</c:v>
                </c:pt>
                <c:pt idx="1664" formatCode="0">
                  <c:v>0.132256669960474</c:v>
                </c:pt>
                <c:pt idx="1665" formatCode="0">
                  <c:v>0.12731595849802399</c:v>
                </c:pt>
                <c:pt idx="1666" formatCode="0">
                  <c:v>0.12932312252964401</c:v>
                </c:pt>
                <c:pt idx="1667" formatCode="0">
                  <c:v>0.11379076086956499</c:v>
                </c:pt>
                <c:pt idx="1668" formatCode="0">
                  <c:v>0.111690958498024</c:v>
                </c:pt>
                <c:pt idx="1669" formatCode="0">
                  <c:v>0.11332756916995999</c:v>
                </c:pt>
                <c:pt idx="1670" formatCode="0">
                  <c:v>0.116384634387352</c:v>
                </c:pt>
                <c:pt idx="1671" formatCode="0">
                  <c:v>0.115025938735178</c:v>
                </c:pt>
                <c:pt idx="1672" formatCode="0">
                  <c:v>7.7105978260869595E-2</c:v>
                </c:pt>
                <c:pt idx="1673" formatCode="0">
                  <c:v>9.1928112648221302E-2</c:v>
                </c:pt>
                <c:pt idx="1674" formatCode="0">
                  <c:v>8.61845355731225E-2</c:v>
                </c:pt>
                <c:pt idx="1675" formatCode="0">
                  <c:v>9.1958992094861594E-2</c:v>
                </c:pt>
                <c:pt idx="1676" formatCode="0">
                  <c:v>9.9092144268774704E-2</c:v>
                </c:pt>
                <c:pt idx="1677" formatCode="0">
                  <c:v>9.4151432806324098E-2</c:v>
                </c:pt>
                <c:pt idx="1678" formatCode="0">
                  <c:v>0.10588562252964399</c:v>
                </c:pt>
                <c:pt idx="1679" formatCode="0">
                  <c:v>0.114655385375494</c:v>
                </c:pt>
                <c:pt idx="1680" formatCode="0">
                  <c:v>0.13173171936758901</c:v>
                </c:pt>
                <c:pt idx="1681" formatCode="0">
                  <c:v>0.123363389328063</c:v>
                </c:pt>
                <c:pt idx="1682" formatCode="0">
                  <c:v>0.12682188735177899</c:v>
                </c:pt>
                <c:pt idx="1683" formatCode="0">
                  <c:v>0.13142292490118601</c:v>
                </c:pt>
                <c:pt idx="1684" formatCode="0">
                  <c:v>0.124351531620553</c:v>
                </c:pt>
                <c:pt idx="1685" formatCode="0">
                  <c:v>0.13537549407114599</c:v>
                </c:pt>
                <c:pt idx="1686" formatCode="0">
                  <c:v>0.12799530632411099</c:v>
                </c:pt>
                <c:pt idx="1687" formatCode="0">
                  <c:v>0.110116106719368</c:v>
                </c:pt>
                <c:pt idx="1688" formatCode="0">
                  <c:v>0.111660079051383</c:v>
                </c:pt>
                <c:pt idx="1689" formatCode="0">
                  <c:v>0.107553112648221</c:v>
                </c:pt>
                <c:pt idx="1690" formatCode="0">
                  <c:v>0.124413290513834</c:v>
                </c:pt>
                <c:pt idx="1691" formatCode="0">
                  <c:v>0.14374382411067199</c:v>
                </c:pt>
                <c:pt idx="1692" formatCode="0">
                  <c:v>0.15723814229249</c:v>
                </c:pt>
                <c:pt idx="1693" formatCode="0">
                  <c:v>0.15967761857707499</c:v>
                </c:pt>
                <c:pt idx="1694" formatCode="0">
                  <c:v>0.164988883399209</c:v>
                </c:pt>
                <c:pt idx="1695" formatCode="0">
                  <c:v>0.170454545454545</c:v>
                </c:pt>
                <c:pt idx="1696" formatCode="0">
                  <c:v>0.163938982213439</c:v>
                </c:pt>
                <c:pt idx="1697" formatCode="0">
                  <c:v>0.17869935770751</c:v>
                </c:pt>
                <c:pt idx="1698" formatCode="0">
                  <c:v>0.16458745059288499</c:v>
                </c:pt>
                <c:pt idx="1699" formatCode="0">
                  <c:v>0.148005187747036</c:v>
                </c:pt>
                <c:pt idx="1700" formatCode="0">
                  <c:v>0.13630187747035599</c:v>
                </c:pt>
                <c:pt idx="1701" formatCode="0">
                  <c:v>0.123919219367589</c:v>
                </c:pt>
                <c:pt idx="1702" formatCode="0">
                  <c:v>0.102180088932806</c:v>
                </c:pt>
                <c:pt idx="1703" formatCode="0">
                  <c:v>9.9802371541501997E-2</c:v>
                </c:pt>
                <c:pt idx="1704" formatCode="0">
                  <c:v>9.4120553359683806E-2</c:v>
                </c:pt>
                <c:pt idx="1705" formatCode="0">
                  <c:v>8.2262845849802396E-2</c:v>
                </c:pt>
                <c:pt idx="1706" formatCode="0">
                  <c:v>7.7816205533596805E-2</c:v>
                </c:pt>
                <c:pt idx="1707" formatCode="0">
                  <c:v>7.5963438735177802E-2</c:v>
                </c:pt>
                <c:pt idx="1708" formatCode="0">
                  <c:v>7.2628458498023699E-2</c:v>
                </c:pt>
                <c:pt idx="1709" formatCode="0">
                  <c:v>6.9633152173912999E-2</c:v>
                </c:pt>
                <c:pt idx="1710" formatCode="0">
                  <c:v>7.3493083003952603E-2</c:v>
                </c:pt>
                <c:pt idx="1711" formatCode="0">
                  <c:v>6.73171936758893E-2</c:v>
                </c:pt>
                <c:pt idx="1712" formatCode="0">
                  <c:v>7.0034584980237097E-2</c:v>
                </c:pt>
                <c:pt idx="1713" formatCode="0">
                  <c:v>6.3426383399209502E-2</c:v>
                </c:pt>
                <c:pt idx="1714" formatCode="0">
                  <c:v>6.0523715415019802E-2</c:v>
                </c:pt>
                <c:pt idx="1715" formatCode="0">
                  <c:v>5.2772974308300399E-2</c:v>
                </c:pt>
                <c:pt idx="1716" formatCode="0">
                  <c:v>5.0148221343873499E-2</c:v>
                </c:pt>
              </c:numCache>
            </c:numRef>
          </c:val>
          <c:smooth val="0"/>
        </c:ser>
        <c:dLbls>
          <c:showLegendKey val="0"/>
          <c:showVal val="0"/>
          <c:showCatName val="0"/>
          <c:showSerName val="0"/>
          <c:showPercent val="0"/>
          <c:showBubbleSize val="0"/>
        </c:dLbls>
        <c:marker val="1"/>
        <c:smooth val="0"/>
        <c:axId val="389088768"/>
        <c:axId val="388715648"/>
      </c:lineChart>
      <c:dateAx>
        <c:axId val="389088768"/>
        <c:scaling>
          <c:orientation val="minMax"/>
        </c:scaling>
        <c:delete val="0"/>
        <c:axPos val="b"/>
        <c:numFmt formatCode="m/d/yy" sourceLinked="1"/>
        <c:majorTickMark val="out"/>
        <c:minorTickMark val="none"/>
        <c:tickLblPos val="nextTo"/>
        <c:txPr>
          <a:bodyPr/>
          <a:lstStyle/>
          <a:p>
            <a:pPr>
              <a:defRPr>
                <a:latin typeface="Arial"/>
                <a:cs typeface="Arial"/>
              </a:defRPr>
            </a:pPr>
            <a:endParaRPr lang="en-US"/>
          </a:p>
        </c:txPr>
        <c:crossAx val="388715648"/>
        <c:crosses val="autoZero"/>
        <c:auto val="1"/>
        <c:lblOffset val="100"/>
        <c:baseTimeUnit val="days"/>
      </c:dateAx>
      <c:valAx>
        <c:axId val="388715648"/>
        <c:scaling>
          <c:orientation val="minMax"/>
          <c:max val="0.5"/>
        </c:scaling>
        <c:delete val="0"/>
        <c:axPos val="l"/>
        <c:majorGridlines/>
        <c:numFmt formatCode="General" sourceLinked="1"/>
        <c:majorTickMark val="none"/>
        <c:minorTickMark val="none"/>
        <c:tickLblPos val="nextTo"/>
        <c:crossAx val="389088768"/>
        <c:crosses val="autoZero"/>
        <c:crossBetween val="between"/>
        <c:majorUnit val="0.25"/>
        <c:minorUnit val="0.05"/>
      </c:valAx>
    </c:plotArea>
    <c:legend>
      <c:legendPos val="r"/>
      <c:layout>
        <c:manualLayout>
          <c:xMode val="edge"/>
          <c:yMode val="edge"/>
          <c:x val="6.2446636275728697E-2"/>
          <c:y val="0.13631973183072901"/>
          <c:w val="0.19180205422571101"/>
          <c:h val="0.190220318133975"/>
        </c:manualLayout>
      </c:layout>
      <c:overlay val="0"/>
      <c:spPr>
        <a:solidFill>
          <a:schemeClr val="bg1"/>
        </a:solidFill>
        <a:ln>
          <a:solidFill>
            <a:schemeClr val="bg1">
              <a:lumMod val="50000"/>
            </a:schemeClr>
          </a:solidFill>
        </a:ln>
      </c:spPr>
      <c:txPr>
        <a:bodyPr/>
        <a:lstStyle/>
        <a:p>
          <a:pPr>
            <a:defRPr>
              <a:latin typeface="Arial"/>
              <a:cs typeface="Arial"/>
            </a:defRPr>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17953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1459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83829"/>
            <a:ext cx="2057400" cy="48359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83829"/>
            <a:ext cx="6019800" cy="48359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48024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68129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8987E-3973-437A-B9CA-0D668F3C3453}"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5315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688"/>
            <a:ext cx="4038600" cy="4114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688"/>
            <a:ext cx="4038600" cy="4114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8987E-3973-437A-B9CA-0D668F3C3453}"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72309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009198"/>
            <a:ext cx="4040188" cy="58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56320"/>
            <a:ext cx="4040188"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10280"/>
            <a:ext cx="4041775" cy="58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56320"/>
            <a:ext cx="4041775"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8987E-3973-437A-B9CA-0D668F3C3453}" type="datetimeFigureOut">
              <a:rPr lang="en-US" smtClean="0"/>
              <a:pPr/>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05759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8987E-3973-437A-B9CA-0D668F3C3453}" type="datetimeFigureOut">
              <a:rPr lang="en-US" smtClean="0"/>
              <a:pPr/>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15227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8987E-3973-437A-B9CA-0D668F3C3453}" type="datetimeFigureOut">
              <a:rPr lang="en-US" smtClean="0"/>
              <a:pPr/>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926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285"/>
            <a:ext cx="3008313" cy="793695"/>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066800"/>
            <a:ext cx="5111750" cy="5105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7597"/>
            <a:ext cx="3008313" cy="42646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987E-3973-437A-B9CA-0D668F3C3453}"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406055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600"/>
            <a:ext cx="5486400" cy="37407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987E-3973-437A-B9CA-0D668F3C3453}"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98343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90600"/>
            <a:ext cx="8229600" cy="94462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057688"/>
            <a:ext cx="8229600" cy="4114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8987E-3973-437A-B9CA-0D668F3C3453}" type="datetimeFigureOut">
              <a:rPr lang="en-US" smtClean="0"/>
              <a:pPr/>
              <a:t>4/9/2015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2F2D3-AA31-47A2-8058-7D6FC6F23F75}" type="slidenum">
              <a:rPr lang="en-US" smtClean="0"/>
              <a:pPr/>
              <a:t>‹#›</a:t>
            </a:fld>
            <a:endParaRPr lang="en-US"/>
          </a:p>
        </p:txBody>
      </p:sp>
      <p:pic>
        <p:nvPicPr>
          <p:cNvPr id="7" name="Picture 2" descr="C:\Documents and Settings\Cory Jones\My Documents\Dropbox\Cory\Design\Logos\CNS Logo Split\Logo BG Recolored faded.jp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4762" t="18233" b="53088"/>
          <a:stretch/>
        </p:blipFill>
        <p:spPr bwMode="auto">
          <a:xfrm>
            <a:off x="0" y="0"/>
            <a:ext cx="9144000" cy="95878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varma.ece.cmu.edu/Auto-CPS-2011/logo-NSF.GI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69079" y="2382"/>
            <a:ext cx="798721" cy="7987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Documents and Settings\Cory Jones\My Documents\Dropbox\Cory\Design\Logos\CNS Logo\Logo_NoBackground.png"/>
          <p:cNvPicPr>
            <a:picLocks noChangeAspect="1" noChangeArrowheads="1"/>
          </p:cNvPicPr>
          <p:nvPr/>
        </p:nvPicPr>
        <p:blipFill>
          <a:blip r:embed="rId15" cstate="print">
            <a:extLst>
              <a:ext uri="{BEBA8EAE-BF5A-486C-A8C5-ECC9F3942E4B}">
                <a14:imgProps xmlns:a14="http://schemas.microsoft.com/office/drawing/2010/main">
                  <a14:imgLayer r:embed="rId16">
                    <a14:imgEffect>
                      <a14:brightnessContrast bright="-9000" contrast="10000"/>
                    </a14:imgEffect>
                  </a14:imgLayer>
                </a14:imgProps>
              </a:ext>
              <a:ext uri="{28A0092B-C50C-407E-A947-70E740481C1C}">
                <a14:useLocalDpi xmlns:a14="http://schemas.microsoft.com/office/drawing/2010/main" val="0"/>
              </a:ext>
            </a:extLst>
          </a:blip>
          <a:srcRect/>
          <a:stretch>
            <a:fillRect/>
          </a:stretch>
        </p:blipFill>
        <p:spPr bwMode="auto">
          <a:xfrm>
            <a:off x="76200" y="16533"/>
            <a:ext cx="3415614" cy="925722"/>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105921" y="736239"/>
            <a:ext cx="1114279" cy="254361"/>
          </a:xfrm>
          <a:prstGeom prst="rect">
            <a:avLst/>
          </a:prstGeom>
          <a:noFill/>
        </p:spPr>
        <p:txBody>
          <a:bodyPr wrap="none" rtlCol="0">
            <a:spAutoFit/>
          </a:bodyPr>
          <a:lstStyle/>
          <a:p>
            <a:r>
              <a:rPr lang="en-US" sz="1400" dirty="0" smtClean="0"/>
              <a:t>SES 0938099</a:t>
            </a:r>
            <a:endParaRPr lang="en-US" sz="1400" dirty="0"/>
          </a:p>
        </p:txBody>
      </p:sp>
    </p:spTree>
    <p:extLst>
      <p:ext uri="{BB962C8B-B14F-4D97-AF65-F5344CB8AC3E}">
        <p14:creationId xmlns:p14="http://schemas.microsoft.com/office/powerpoint/2010/main" val="255891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219399"/>
            <a:ext cx="7020928" cy="707886"/>
          </a:xfrm>
          <a:prstGeom prst="rect">
            <a:avLst/>
          </a:prstGeom>
          <a:noFill/>
        </p:spPr>
        <p:txBody>
          <a:bodyPr wrap="square" rtlCol="0">
            <a:spAutoFit/>
          </a:bodyPr>
          <a:lstStyle/>
          <a:p>
            <a:pPr algn="ctr"/>
            <a:r>
              <a:rPr lang="en-US" b="1" dirty="0">
                <a:cs typeface="Arial Black" charset="0"/>
              </a:rPr>
              <a:t>Twitter as a tool for public engagement with emergent technologies? </a:t>
            </a:r>
          </a:p>
          <a:p>
            <a:pPr algn="ctr"/>
            <a:endParaRPr lang="en-US" sz="2200" b="1" dirty="0">
              <a:solidFill>
                <a:schemeClr val="tx2">
                  <a:lumMod val="75000"/>
                </a:schemeClr>
              </a:solidFill>
            </a:endParaRPr>
          </a:p>
        </p:txBody>
      </p:sp>
      <p:sp>
        <p:nvSpPr>
          <p:cNvPr id="6" name="Text Box 2551"/>
          <p:cNvSpPr txBox="1">
            <a:spLocks noChangeArrowheads="1"/>
          </p:cNvSpPr>
          <p:nvPr/>
        </p:nvSpPr>
        <p:spPr bwMode="auto">
          <a:xfrm>
            <a:off x="9070975" y="20824825"/>
            <a:ext cx="4843463"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defTabSz="560388">
              <a:defRPr sz="2400">
                <a:solidFill>
                  <a:schemeClr val="tx1"/>
                </a:solidFill>
                <a:latin typeface="Times New Roman" pitchFamily="28" charset="0"/>
              </a:defRPr>
            </a:lvl1pPr>
            <a:lvl2pPr marL="327025" defTabSz="560388">
              <a:defRPr sz="2400">
                <a:solidFill>
                  <a:schemeClr val="tx1"/>
                </a:solidFill>
                <a:latin typeface="Times New Roman" pitchFamily="28" charset="0"/>
              </a:defRPr>
            </a:lvl2pPr>
            <a:lvl3pPr marL="652463" defTabSz="560388">
              <a:defRPr sz="2400">
                <a:solidFill>
                  <a:schemeClr val="tx1"/>
                </a:solidFill>
                <a:latin typeface="Times New Roman" pitchFamily="28" charset="0"/>
              </a:defRPr>
            </a:lvl3pPr>
            <a:lvl4pPr marL="979488" defTabSz="560388">
              <a:defRPr sz="2400">
                <a:solidFill>
                  <a:schemeClr val="tx1"/>
                </a:solidFill>
                <a:latin typeface="Times New Roman" pitchFamily="28" charset="0"/>
              </a:defRPr>
            </a:lvl4pPr>
            <a:lvl5pPr marL="1306513" defTabSz="560388">
              <a:defRPr sz="2400">
                <a:solidFill>
                  <a:schemeClr val="tx1"/>
                </a:solidFill>
                <a:latin typeface="Times New Roman" pitchFamily="28" charset="0"/>
              </a:defRPr>
            </a:lvl5pPr>
            <a:lvl6pPr marL="1763713" defTabSz="560388" eaLnBrk="0" fontAlgn="base" hangingPunct="0">
              <a:spcBef>
                <a:spcPct val="0"/>
              </a:spcBef>
              <a:spcAft>
                <a:spcPct val="0"/>
              </a:spcAft>
              <a:defRPr sz="2400">
                <a:solidFill>
                  <a:schemeClr val="tx1"/>
                </a:solidFill>
                <a:latin typeface="Times New Roman" pitchFamily="28" charset="0"/>
              </a:defRPr>
            </a:lvl6pPr>
            <a:lvl7pPr marL="2220913" defTabSz="560388" eaLnBrk="0" fontAlgn="base" hangingPunct="0">
              <a:spcBef>
                <a:spcPct val="0"/>
              </a:spcBef>
              <a:spcAft>
                <a:spcPct val="0"/>
              </a:spcAft>
              <a:defRPr sz="2400">
                <a:solidFill>
                  <a:schemeClr val="tx1"/>
                </a:solidFill>
                <a:latin typeface="Times New Roman" pitchFamily="28" charset="0"/>
              </a:defRPr>
            </a:lvl7pPr>
            <a:lvl8pPr marL="2678113" defTabSz="560388" eaLnBrk="0" fontAlgn="base" hangingPunct="0">
              <a:spcBef>
                <a:spcPct val="0"/>
              </a:spcBef>
              <a:spcAft>
                <a:spcPct val="0"/>
              </a:spcAft>
              <a:defRPr sz="2400">
                <a:solidFill>
                  <a:schemeClr val="tx1"/>
                </a:solidFill>
                <a:latin typeface="Times New Roman" pitchFamily="28" charset="0"/>
              </a:defRPr>
            </a:lvl8pPr>
            <a:lvl9pPr marL="3135313" defTabSz="560388" eaLnBrk="0" fontAlgn="base" hangingPunct="0">
              <a:spcBef>
                <a:spcPct val="0"/>
              </a:spcBef>
              <a:spcAft>
                <a:spcPct val="0"/>
              </a:spcAft>
              <a:defRPr sz="2400">
                <a:solidFill>
                  <a:schemeClr val="tx1"/>
                </a:solidFill>
                <a:latin typeface="Times New Roman" pitchFamily="28" charset="0"/>
              </a:defRPr>
            </a:lvl9pPr>
          </a:lstStyle>
          <a:p>
            <a:pPr>
              <a:spcBef>
                <a:spcPct val="50000"/>
              </a:spcBef>
              <a:defRPr/>
            </a:pPr>
            <a:r>
              <a:rPr lang="en-US" sz="1800" i="1" dirty="0" smtClean="0">
                <a:latin typeface="Arial" charset="0"/>
                <a:ea typeface="+mn-ea"/>
                <a:cs typeface="+mn-cs"/>
              </a:rPr>
              <a:t>Figure 3-4. Timeline by Subject type</a:t>
            </a:r>
            <a:endParaRPr lang="en-US" sz="1800" dirty="0" smtClean="0">
              <a:effectLst>
                <a:outerShdw blurRad="38100" dist="38100" dir="2700000" algn="tl">
                  <a:srgbClr val="C0C0C0"/>
                </a:outerShdw>
              </a:effectLst>
              <a:latin typeface="Arial" charset="0"/>
              <a:ea typeface="+mn-ea"/>
              <a:cs typeface="+mn-cs"/>
            </a:endParaRPr>
          </a:p>
        </p:txBody>
      </p:sp>
      <p:graphicFrame>
        <p:nvGraphicFramePr>
          <p:cNvPr id="15" name="Chart 14"/>
          <p:cNvGraphicFramePr>
            <a:graphicFrameLocks/>
          </p:cNvGraphicFramePr>
          <p:nvPr/>
        </p:nvGraphicFramePr>
        <p:xfrm>
          <a:off x="14082537" y="9369875"/>
          <a:ext cx="8714427" cy="4731340"/>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p:cNvSpPr txBox="1"/>
          <p:nvPr/>
        </p:nvSpPr>
        <p:spPr>
          <a:xfrm>
            <a:off x="179512" y="5949280"/>
            <a:ext cx="8784976" cy="461665"/>
          </a:xfrm>
          <a:prstGeom prst="rect">
            <a:avLst/>
          </a:prstGeom>
          <a:solidFill>
            <a:srgbClr val="C4BD97"/>
          </a:solidFill>
          <a:ln>
            <a:solidFill>
              <a:schemeClr val="bg2">
                <a:lumMod val="50000"/>
              </a:schemeClr>
            </a:solidFill>
          </a:ln>
          <a:effectLst/>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smtClean="0">
                <a:latin typeface="Arial"/>
                <a:cs typeface="Arial"/>
              </a:rPr>
              <a:t>Appelbaum</a:t>
            </a:r>
            <a:r>
              <a:rPr lang="en-US" sz="1200" dirty="0" smtClean="0">
                <a:latin typeface="Arial"/>
                <a:cs typeface="Arial"/>
              </a:rPr>
              <a:t>, R., Harthorn, B. H., Hasell, A., &amp; Stocking, </a:t>
            </a:r>
            <a:r>
              <a:rPr lang="en-US" sz="1200" i="1" dirty="0" smtClean="0">
                <a:latin typeface="Arial"/>
                <a:cs typeface="Arial"/>
              </a:rPr>
              <a:t>G. Twitter </a:t>
            </a:r>
            <a:r>
              <a:rPr lang="en-US" sz="1200" i="1" dirty="0">
                <a:latin typeface="Arial"/>
                <a:cs typeface="Arial"/>
              </a:rPr>
              <a:t>as a tool for public engagement with emergent technologies? </a:t>
            </a:r>
            <a:r>
              <a:rPr lang="en-US" sz="1200" dirty="0" smtClean="0">
                <a:latin typeface="Arial"/>
                <a:cs typeface="Arial"/>
              </a:rPr>
              <a:t>Presented at Democratizing Technologies: Assessing the Roles of NGOs in shaping technological futures Nov 13-15, </a:t>
            </a:r>
            <a:r>
              <a:rPr lang="en-US" sz="1200" dirty="0" smtClean="0">
                <a:latin typeface="Arial"/>
                <a:cs typeface="Arial"/>
              </a:rPr>
              <a:t>2014.</a:t>
            </a:r>
            <a:endParaRPr lang="en-US" sz="1200" dirty="0">
              <a:latin typeface="Arial"/>
              <a:cs typeface="Arial"/>
            </a:endParaRPr>
          </a:p>
        </p:txBody>
      </p:sp>
      <p:sp>
        <p:nvSpPr>
          <p:cNvPr id="19" name="Rectangle 18"/>
          <p:cNvSpPr/>
          <p:nvPr/>
        </p:nvSpPr>
        <p:spPr>
          <a:xfrm>
            <a:off x="179512" y="1676400"/>
            <a:ext cx="4275584" cy="4555092"/>
          </a:xfrm>
          <a:prstGeom prst="rect">
            <a:avLst/>
          </a:prstGeom>
        </p:spPr>
        <p:txBody>
          <a:bodyPr wrap="square">
            <a:spAutoFit/>
          </a:bodyPr>
          <a:lstStyle/>
          <a:p>
            <a:r>
              <a:rPr lang="en-US" sz="1400" b="1" dirty="0"/>
              <a:t>Project </a:t>
            </a:r>
            <a:r>
              <a:rPr lang="en-US" sz="1400" b="1" dirty="0" smtClean="0"/>
              <a:t>Overview</a:t>
            </a:r>
          </a:p>
          <a:p>
            <a:endParaRPr lang="en-US" sz="1200" dirty="0" smtClean="0"/>
          </a:p>
          <a:p>
            <a:pPr marL="0" lvl="1">
              <a:defRPr/>
            </a:pPr>
            <a:r>
              <a:rPr lang="en-US" sz="1200" dirty="0">
                <a:latin typeface="Arial"/>
                <a:cs typeface="Arial"/>
              </a:rPr>
              <a:t>Twitter and other social media offer the potential to engage science enthusiasts and connect interested publics. </a:t>
            </a:r>
            <a:r>
              <a:rPr lang="en-US" sz="1200" dirty="0" smtClean="0">
                <a:latin typeface="Arial"/>
                <a:cs typeface="Arial"/>
              </a:rPr>
              <a:t>In </a:t>
            </a:r>
            <a:r>
              <a:rPr lang="en-US" sz="1200" dirty="0">
                <a:latin typeface="Arial"/>
                <a:cs typeface="Arial"/>
              </a:rPr>
              <a:t>this study, our two main research questions </a:t>
            </a:r>
            <a:r>
              <a:rPr lang="en-US" sz="1200" dirty="0" smtClean="0">
                <a:latin typeface="Arial"/>
                <a:cs typeface="Arial"/>
              </a:rPr>
              <a:t>ask: Is </a:t>
            </a:r>
            <a:r>
              <a:rPr lang="en-US" sz="1200" dirty="0">
                <a:latin typeface="Arial"/>
                <a:cs typeface="Arial"/>
              </a:rPr>
              <a:t>Twitter being used as a tool of interactive engagement between the public and nanotechnology experts</a:t>
            </a:r>
            <a:r>
              <a:rPr lang="en-US" sz="1200" dirty="0" smtClean="0">
                <a:latin typeface="Arial"/>
                <a:cs typeface="Arial"/>
              </a:rPr>
              <a:t>? And what </a:t>
            </a:r>
            <a:r>
              <a:rPr lang="en-US" sz="1200" dirty="0">
                <a:latin typeface="Arial"/>
                <a:cs typeface="Arial"/>
              </a:rPr>
              <a:t>proportion of tweets about </a:t>
            </a:r>
            <a:r>
              <a:rPr lang="en-US" sz="1200" dirty="0" err="1">
                <a:latin typeface="Arial"/>
                <a:cs typeface="Arial"/>
              </a:rPr>
              <a:t>nanoscience</a:t>
            </a:r>
            <a:r>
              <a:rPr lang="en-US" sz="1200" dirty="0">
                <a:latin typeface="Arial"/>
                <a:cs typeface="Arial"/>
              </a:rPr>
              <a:t> are attempting to explain nanotechnology or engage interested publics</a:t>
            </a:r>
            <a:r>
              <a:rPr lang="en-US" sz="1200" dirty="0" smtClean="0">
                <a:latin typeface="Arial"/>
                <a:cs typeface="Arial"/>
              </a:rPr>
              <a:t>?</a:t>
            </a:r>
          </a:p>
          <a:p>
            <a:pPr marL="0" lvl="1">
              <a:defRPr/>
            </a:pPr>
            <a:endParaRPr lang="en-US" sz="1200" dirty="0">
              <a:latin typeface="Arial"/>
              <a:cs typeface="Arial"/>
            </a:endParaRPr>
          </a:p>
          <a:p>
            <a:pPr>
              <a:defRPr/>
            </a:pPr>
            <a:r>
              <a:rPr lang="en-US" sz="1200" dirty="0" smtClean="0">
                <a:latin typeface="Arial"/>
                <a:cs typeface="Arial"/>
              </a:rPr>
              <a:t>We look at discussion of nanotechnology and found that, In </a:t>
            </a:r>
            <a:r>
              <a:rPr lang="en-US" sz="1200" dirty="0">
                <a:latin typeface="Arial"/>
                <a:cs typeface="Arial"/>
              </a:rPr>
              <a:t>recent years, there has been an increase in Tweets that describe </a:t>
            </a:r>
            <a:r>
              <a:rPr lang="en-US" sz="1200" dirty="0" err="1">
                <a:latin typeface="Arial"/>
                <a:cs typeface="Arial"/>
              </a:rPr>
              <a:t>nanoscience</a:t>
            </a:r>
            <a:r>
              <a:rPr lang="en-US" sz="1200" dirty="0">
                <a:latin typeface="Arial"/>
                <a:cs typeface="Arial"/>
              </a:rPr>
              <a:t> and </a:t>
            </a:r>
            <a:r>
              <a:rPr lang="en-US" sz="1200" dirty="0" err="1" smtClean="0">
                <a:latin typeface="Arial"/>
                <a:cs typeface="Arial"/>
              </a:rPr>
              <a:t>nanoproducts</a:t>
            </a:r>
            <a:r>
              <a:rPr lang="en-US" sz="1200" dirty="0" smtClean="0">
                <a:latin typeface="Arial"/>
                <a:cs typeface="Arial"/>
              </a:rPr>
              <a:t>. However</a:t>
            </a:r>
            <a:r>
              <a:rPr lang="en-US" sz="1200" dirty="0">
                <a:latin typeface="Arial"/>
                <a:cs typeface="Arial"/>
              </a:rPr>
              <a:t>, there is less content that attempts to explain </a:t>
            </a:r>
            <a:r>
              <a:rPr lang="en-US" sz="1200" dirty="0" err="1">
                <a:latin typeface="Arial"/>
                <a:cs typeface="Arial"/>
              </a:rPr>
              <a:t>nanoscience</a:t>
            </a:r>
            <a:r>
              <a:rPr lang="en-US" sz="1200" dirty="0">
                <a:latin typeface="Arial"/>
                <a:cs typeface="Arial"/>
              </a:rPr>
              <a:t> in language suited to general </a:t>
            </a:r>
            <a:r>
              <a:rPr lang="en-US" sz="1200" dirty="0" smtClean="0">
                <a:latin typeface="Arial"/>
                <a:cs typeface="Arial"/>
              </a:rPr>
              <a:t>audience. Tweets </a:t>
            </a:r>
            <a:r>
              <a:rPr lang="en-US" sz="1200" dirty="0">
                <a:latin typeface="Arial"/>
                <a:cs typeface="Arial"/>
              </a:rPr>
              <a:t>that do attempt to </a:t>
            </a:r>
            <a:r>
              <a:rPr lang="en-US" sz="1200" dirty="0" smtClean="0">
                <a:latin typeface="Arial"/>
                <a:cs typeface="Arial"/>
              </a:rPr>
              <a:t>explain </a:t>
            </a:r>
            <a:r>
              <a:rPr lang="en-US" sz="1200" dirty="0" err="1" smtClean="0">
                <a:latin typeface="Arial"/>
                <a:cs typeface="Arial"/>
              </a:rPr>
              <a:t>nanoscience</a:t>
            </a:r>
            <a:r>
              <a:rPr lang="en-US" sz="1200" dirty="0" smtClean="0">
                <a:latin typeface="Arial"/>
                <a:cs typeface="Arial"/>
              </a:rPr>
              <a:t>, </a:t>
            </a:r>
            <a:r>
              <a:rPr lang="en-US" sz="1200" dirty="0">
                <a:latin typeface="Arial"/>
                <a:cs typeface="Arial"/>
              </a:rPr>
              <a:t>tend to focus on </a:t>
            </a:r>
            <a:r>
              <a:rPr lang="en-US" sz="1200" dirty="0" err="1">
                <a:latin typeface="Arial"/>
                <a:cs typeface="Arial"/>
              </a:rPr>
              <a:t>nano</a:t>
            </a:r>
            <a:r>
              <a:rPr lang="en-US" sz="1200" dirty="0">
                <a:latin typeface="Arial"/>
                <a:cs typeface="Arial"/>
              </a:rPr>
              <a:t>-based </a:t>
            </a:r>
            <a:r>
              <a:rPr lang="en-US" sz="1200" dirty="0" smtClean="0">
                <a:latin typeface="Arial"/>
                <a:cs typeface="Arial"/>
              </a:rPr>
              <a:t>products. We also found a significant Grangers’ causality interaction </a:t>
            </a:r>
            <a:r>
              <a:rPr lang="en-US" sz="1200" dirty="0">
                <a:latin typeface="Arial"/>
                <a:cs typeface="Arial"/>
              </a:rPr>
              <a:t>between volume of Research Description Tweets and Research Explanation Tweets, meaning that at times, increase in Description Tweets leads to an increase in Explanation Tweets, while at other times, the opposite occurs.</a:t>
            </a:r>
          </a:p>
          <a:p>
            <a:pPr marL="0" lvl="1">
              <a:defRPr/>
            </a:pPr>
            <a:endParaRPr lang="en-US" sz="1200" dirty="0">
              <a:latin typeface="Arial"/>
              <a:cs typeface="Arial"/>
            </a:endParaRPr>
          </a:p>
          <a:p>
            <a:endParaRPr lang="en-US" sz="1200" dirty="0"/>
          </a:p>
        </p:txBody>
      </p:sp>
      <p:sp>
        <p:nvSpPr>
          <p:cNvPr id="20" name="Text Box 2469"/>
          <p:cNvSpPr txBox="1">
            <a:spLocks noChangeArrowheads="1"/>
          </p:cNvSpPr>
          <p:nvPr/>
        </p:nvSpPr>
        <p:spPr bwMode="auto">
          <a:xfrm>
            <a:off x="8477250" y="14027150"/>
            <a:ext cx="5586413"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defTabSz="560388">
              <a:defRPr sz="2400">
                <a:solidFill>
                  <a:schemeClr val="tx1"/>
                </a:solidFill>
                <a:latin typeface="Times New Roman" pitchFamily="28" charset="0"/>
              </a:defRPr>
            </a:lvl1pPr>
            <a:lvl2pPr marL="327025" defTabSz="560388">
              <a:defRPr sz="2400">
                <a:solidFill>
                  <a:schemeClr val="tx1"/>
                </a:solidFill>
                <a:latin typeface="Times New Roman" pitchFamily="28" charset="0"/>
              </a:defRPr>
            </a:lvl2pPr>
            <a:lvl3pPr marL="652463" defTabSz="560388">
              <a:defRPr sz="2400">
                <a:solidFill>
                  <a:schemeClr val="tx1"/>
                </a:solidFill>
                <a:latin typeface="Times New Roman" pitchFamily="28" charset="0"/>
              </a:defRPr>
            </a:lvl3pPr>
            <a:lvl4pPr marL="979488" defTabSz="560388">
              <a:defRPr sz="2400">
                <a:solidFill>
                  <a:schemeClr val="tx1"/>
                </a:solidFill>
                <a:latin typeface="Times New Roman" pitchFamily="28" charset="0"/>
              </a:defRPr>
            </a:lvl4pPr>
            <a:lvl5pPr marL="1306513" defTabSz="560388">
              <a:defRPr sz="2400">
                <a:solidFill>
                  <a:schemeClr val="tx1"/>
                </a:solidFill>
                <a:latin typeface="Times New Roman" pitchFamily="28" charset="0"/>
              </a:defRPr>
            </a:lvl5pPr>
            <a:lvl6pPr marL="1763713" defTabSz="560388" eaLnBrk="0" fontAlgn="base" hangingPunct="0">
              <a:spcBef>
                <a:spcPct val="0"/>
              </a:spcBef>
              <a:spcAft>
                <a:spcPct val="0"/>
              </a:spcAft>
              <a:defRPr sz="2400">
                <a:solidFill>
                  <a:schemeClr val="tx1"/>
                </a:solidFill>
                <a:latin typeface="Times New Roman" pitchFamily="28" charset="0"/>
              </a:defRPr>
            </a:lvl6pPr>
            <a:lvl7pPr marL="2220913" defTabSz="560388" eaLnBrk="0" fontAlgn="base" hangingPunct="0">
              <a:spcBef>
                <a:spcPct val="0"/>
              </a:spcBef>
              <a:spcAft>
                <a:spcPct val="0"/>
              </a:spcAft>
              <a:defRPr sz="2400">
                <a:solidFill>
                  <a:schemeClr val="tx1"/>
                </a:solidFill>
                <a:latin typeface="Times New Roman" pitchFamily="28" charset="0"/>
              </a:defRPr>
            </a:lvl7pPr>
            <a:lvl8pPr marL="2678113" defTabSz="560388" eaLnBrk="0" fontAlgn="base" hangingPunct="0">
              <a:spcBef>
                <a:spcPct val="0"/>
              </a:spcBef>
              <a:spcAft>
                <a:spcPct val="0"/>
              </a:spcAft>
              <a:defRPr sz="2400">
                <a:solidFill>
                  <a:schemeClr val="tx1"/>
                </a:solidFill>
                <a:latin typeface="Times New Roman" pitchFamily="28" charset="0"/>
              </a:defRPr>
            </a:lvl8pPr>
            <a:lvl9pPr marL="3135313" defTabSz="560388" eaLnBrk="0" fontAlgn="base" hangingPunct="0">
              <a:spcBef>
                <a:spcPct val="0"/>
              </a:spcBef>
              <a:spcAft>
                <a:spcPct val="0"/>
              </a:spcAft>
              <a:defRPr sz="2400">
                <a:solidFill>
                  <a:schemeClr val="tx1"/>
                </a:solidFill>
                <a:latin typeface="Times New Roman" pitchFamily="28" charset="0"/>
              </a:defRPr>
            </a:lvl9pPr>
          </a:lstStyle>
          <a:p>
            <a:pPr>
              <a:spcBef>
                <a:spcPct val="50000"/>
              </a:spcBef>
              <a:defRPr/>
            </a:pPr>
            <a:r>
              <a:rPr lang="en-US" sz="1800" i="1" dirty="0" smtClean="0">
                <a:latin typeface="Arial" charset="0"/>
                <a:ea typeface="+mn-ea"/>
                <a:cs typeface="+mn-cs"/>
              </a:rPr>
              <a:t>Figure 1. More Description than Explanation; larger focus on Products</a:t>
            </a:r>
            <a:endParaRPr lang="en-US" sz="1800" dirty="0" smtClean="0">
              <a:effectLst>
                <a:outerShdw blurRad="38100" dist="38100" dir="2700000" algn="tl">
                  <a:srgbClr val="C0C0C0"/>
                </a:outerShdw>
              </a:effectLst>
              <a:latin typeface="Arial" charset="0"/>
              <a:ea typeface="+mn-ea"/>
              <a:cs typeface="+mn-cs"/>
            </a:endParaRPr>
          </a:p>
        </p:txBody>
      </p:sp>
      <p:pic>
        <p:nvPicPr>
          <p:cNvPr id="23" name="Picture 22"/>
          <p:cNvPicPr>
            <a:picLocks noChangeAspect="1"/>
          </p:cNvPicPr>
          <p:nvPr/>
        </p:nvPicPr>
        <p:blipFill>
          <a:blip r:embed="rId3"/>
          <a:stretch>
            <a:fillRect/>
          </a:stretch>
        </p:blipFill>
        <p:spPr>
          <a:xfrm>
            <a:off x="4499992" y="1628800"/>
            <a:ext cx="4390876" cy="4082220"/>
          </a:xfrm>
          <a:prstGeom prst="rect">
            <a:avLst/>
          </a:prstGeom>
        </p:spPr>
      </p:pic>
    </p:spTree>
    <p:extLst>
      <p:ext uri="{BB962C8B-B14F-4D97-AF65-F5344CB8AC3E}">
        <p14:creationId xmlns:p14="http://schemas.microsoft.com/office/powerpoint/2010/main" val="3339876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CNSslidetemplate3-13-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CNSslidetemplate3-13-12</Template>
  <TotalTime>178</TotalTime>
  <Words>255</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CNSslidetemplate3-13-12</vt:lpstr>
      <vt:lpstr>PowerPoint Presentation</vt:lpstr>
    </vt:vector>
  </TitlesOfParts>
  <Company>Cardiff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sapnp2</dc:creator>
  <cp:lastModifiedBy>Joshua Dean</cp:lastModifiedBy>
  <cp:revision>20</cp:revision>
  <dcterms:created xsi:type="dcterms:W3CDTF">2012-04-04T10:09:53Z</dcterms:created>
  <dcterms:modified xsi:type="dcterms:W3CDTF">2015-04-09T21:06:47Z</dcterms:modified>
</cp:coreProperties>
</file>