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57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3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9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83829"/>
            <a:ext cx="2057400" cy="48359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83829"/>
            <a:ext cx="6019800" cy="48359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4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9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5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688"/>
            <a:ext cx="4038600" cy="4114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688"/>
            <a:ext cx="4038600" cy="4114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9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9198"/>
            <a:ext cx="4040188" cy="58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56320"/>
            <a:ext cx="4040188" cy="3592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10280"/>
            <a:ext cx="4041775" cy="58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56320"/>
            <a:ext cx="4041775" cy="3592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9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7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0285"/>
            <a:ext cx="3008313" cy="7936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105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7597"/>
            <a:ext cx="3008313" cy="42646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5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37407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3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gif"/><Relationship Id="rId15" Type="http://schemas.openxmlformats.org/officeDocument/2006/relationships/image" Target="../media/image3.png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4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688"/>
            <a:ext cx="8229600" cy="41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8987E-3973-437A-B9CA-0D668F3C3453}" type="datetimeFigureOut">
              <a:rPr lang="en-US" smtClean="0"/>
              <a:pPr/>
              <a:t>4/10/15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Documents and Settings\Cory Jones\My Documents\Dropbox\Cory\Design\Logos\CNS Logo Split\Logo BG Recolored faded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2" t="18233" b="53088"/>
          <a:stretch/>
        </p:blipFill>
        <p:spPr bwMode="auto">
          <a:xfrm>
            <a:off x="0" y="0"/>
            <a:ext cx="9144000" cy="95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varma.ece.cmu.edu/Auto-CPS-2011/logo-NSF.GI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079" y="2382"/>
            <a:ext cx="798721" cy="79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Documents and Settings\Cory Jones\My Documents\Dropbox\Cory\Design\Logos\CNS Logo\Logo_NoBackground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-9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533"/>
            <a:ext cx="3415614" cy="92572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105921" y="736239"/>
            <a:ext cx="1114279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SES 0938099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5891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219399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Evaluating the Influence of Antinuclear Protest Movements </a:t>
            </a:r>
          </a:p>
          <a:p>
            <a:pPr algn="ctr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in Public Assessments of Risk in post-3.11 Japan</a:t>
            </a:r>
            <a:endParaRPr lang="en-US" sz="2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887" y="6238721"/>
            <a:ext cx="8767601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   "/>
              </a:rPr>
              <a:t>Novak 2013a “Performing Antinuclear Movements in Post 3-11 Japan” STS Forum on Fukushima/Disaster Studies; Novak 2013b “The Sounds of Japan’s Antinuclear Movement” </a:t>
            </a:r>
            <a:r>
              <a:rPr lang="en-US" sz="1200" dirty="0" err="1" smtClean="0">
                <a:latin typeface="Arial   "/>
              </a:rPr>
              <a:t>MoMA</a:t>
            </a:r>
            <a:r>
              <a:rPr lang="en-US" sz="1200" dirty="0" smtClean="0">
                <a:latin typeface="Arial   "/>
              </a:rPr>
              <a:t> post website</a:t>
            </a:r>
            <a:endParaRPr lang="en-US" sz="1200" dirty="0">
              <a:latin typeface="Arial   "/>
            </a:endParaRPr>
          </a:p>
        </p:txBody>
      </p:sp>
      <p:pic>
        <p:nvPicPr>
          <p:cNvPr id="6" name="Content Placeholder 3" descr="IMG_5125.jpg"/>
          <p:cNvPicPr>
            <a:picLocks noGrp="1" noChangeAspect="1"/>
          </p:cNvPicPr>
          <p:nvPr/>
        </p:nvPicPr>
        <p:blipFill>
          <a:blip r:embed="rId2"/>
          <a:srcRect l="-20317" r="-20317"/>
          <a:stretch>
            <a:fillRect/>
          </a:stretch>
        </p:blipFill>
        <p:spPr>
          <a:xfrm>
            <a:off x="5436096" y="3861048"/>
            <a:ext cx="4058917" cy="2232248"/>
          </a:xfrm>
          <a:prstGeom prst="rect">
            <a:avLst/>
          </a:prstGeom>
        </p:spPr>
      </p:pic>
      <p:pic>
        <p:nvPicPr>
          <p:cNvPr id="8" name="Picture 7" descr="Macintosh HD:Users:davidnovak:Desktop:Fukushimaarticlephotos:safecastmeterkoriyam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88840"/>
            <a:ext cx="2880320" cy="17879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79512" y="1988840"/>
            <a:ext cx="3888432" cy="40626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Objectives:</a:t>
            </a:r>
          </a:p>
          <a:p>
            <a:endParaRPr lang="en-US" sz="1400" b="1" dirty="0" smtClean="0">
              <a:latin typeface="Arial"/>
              <a:cs typeface="Arial"/>
            </a:endParaRPr>
          </a:p>
          <a:p>
            <a:r>
              <a:rPr lang="en-US" sz="1200" dirty="0" smtClean="0">
                <a:latin typeface="Arial"/>
                <a:cs typeface="Arial"/>
              </a:rPr>
              <a:t>Study of the </a:t>
            </a:r>
            <a:r>
              <a:rPr lang="en-US" sz="1200" dirty="0">
                <a:latin typeface="Arial"/>
                <a:cs typeface="Arial"/>
              </a:rPr>
              <a:t>perception of risk and responsibility around the use of nuclear power in contemporary Japan, as articulated by the emerging antinuclear protest </a:t>
            </a:r>
            <a:r>
              <a:rPr lang="en-US" sz="1200" dirty="0" smtClean="0">
                <a:latin typeface="Arial"/>
                <a:cs typeface="Arial"/>
              </a:rPr>
              <a:t>movement, specifically the </a:t>
            </a:r>
            <a:r>
              <a:rPr lang="en-US" sz="1200" dirty="0">
                <a:latin typeface="Arial"/>
                <a:cs typeface="Arial"/>
              </a:rPr>
              <a:t>role of music and performance in generating social discourse around energy </a:t>
            </a:r>
            <a:r>
              <a:rPr lang="en-US" sz="1200" dirty="0" smtClean="0">
                <a:latin typeface="Arial"/>
                <a:cs typeface="Arial"/>
              </a:rPr>
              <a:t>policy. This research address science and society interactions through a specific regional case study of collective social movements in the global crisis around safe and sustainable energy production 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400" b="1" dirty="0">
                <a:latin typeface="Arial"/>
                <a:cs typeface="Arial"/>
              </a:rPr>
              <a:t>Methodology:</a:t>
            </a:r>
          </a:p>
          <a:p>
            <a:endParaRPr lang="en-US" sz="1200" dirty="0">
              <a:latin typeface="Arial"/>
              <a:cs typeface="Arial"/>
            </a:endParaRPr>
          </a:p>
          <a:p>
            <a:pPr marL="457200" indent="-171450">
              <a:buFont typeface="Wingdings" charset="2"/>
              <a:buChar char="§"/>
            </a:pPr>
            <a:r>
              <a:rPr lang="en-US" sz="1200" dirty="0">
                <a:latin typeface="Arial"/>
                <a:cs typeface="Arial"/>
              </a:rPr>
              <a:t>Ethnographic fieldwork conducted in Fukushima City and Tokyo, Japan in Summer 2013 at public protests and antinuclear festivals</a:t>
            </a:r>
          </a:p>
          <a:p>
            <a:pPr marL="457200" indent="-171450">
              <a:buFont typeface="Wingdings" charset="2"/>
              <a:buChar char="§"/>
            </a:pPr>
            <a:endParaRPr lang="en-US" sz="1200" dirty="0">
              <a:latin typeface="Arial"/>
              <a:cs typeface="Arial"/>
            </a:endParaRPr>
          </a:p>
          <a:p>
            <a:pPr marL="457200" indent="-171450">
              <a:buFont typeface="Wingdings" charset="2"/>
              <a:buChar char="§"/>
            </a:pPr>
            <a:r>
              <a:rPr lang="en-US" sz="1200" dirty="0">
                <a:latin typeface="Arial"/>
                <a:cs typeface="Arial"/>
              </a:rPr>
              <a:t>Gathered online and print resources for qualitative analysis of public reactions to nuclear policy </a:t>
            </a:r>
            <a:endParaRPr lang="en-GB" sz="1200" b="1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9876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NSslidetemplate3-13-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CNSslidetemplate3-13-12</Template>
  <TotalTime>3971</TotalTime>
  <Words>157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CNSslidetemplate3-13-12</vt:lpstr>
      <vt:lpstr>PowerPoint Presentation</vt:lpstr>
    </vt:vector>
  </TitlesOfParts>
  <Company>Cardiff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sapnp2</dc:creator>
  <cp:lastModifiedBy>Brandon Fastman</cp:lastModifiedBy>
  <cp:revision>22</cp:revision>
  <dcterms:created xsi:type="dcterms:W3CDTF">2012-04-04T10:09:53Z</dcterms:created>
  <dcterms:modified xsi:type="dcterms:W3CDTF">2015-04-11T01:11:45Z</dcterms:modified>
</cp:coreProperties>
</file>