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C4E6-92A7-4963-B440-F43C938DF2E4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81DD-99BB-4D26-8148-8744804A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6C1E-3F79-4250-A2CC-D5D324841D0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285B-0BD4-4DAB-91A5-345E0AE7F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83829"/>
            <a:ext cx="2057400" cy="48359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83829"/>
            <a:ext cx="6019800" cy="48359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3764-7A7F-4569-9E03-81EC87106518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7C38-0D30-4FBE-A7F9-662C9EBE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8F1C-C66E-4410-8619-F71FB48D541D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2035-EA4D-4E84-A336-A7BD3680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5DE1-24B4-4A17-AC06-C0B7E3FF618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9A50-0F9C-4662-8CD6-33EFA275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688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688"/>
            <a:ext cx="4038600" cy="4114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AACE-36BA-40B7-88CC-E4BC50F0C08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1534-4127-4756-ABF3-7C8CE798D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9198"/>
            <a:ext cx="4040188" cy="58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6320"/>
            <a:ext cx="4040188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0280"/>
            <a:ext cx="4041775" cy="58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6320"/>
            <a:ext cx="4041775" cy="359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A0CF-A1DB-4D61-B7CC-3D02EA75B46E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CF23-FC49-46A8-8DEC-D6288F27E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EAFF-1693-4B98-BFC9-199BBB44C5F6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B35E-6565-4501-A5C7-2A550FF7E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AA39-846A-4E96-B8DC-8CB668348F0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F172-C95C-4DEA-B7D3-4ADD8217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285"/>
            <a:ext cx="3008313" cy="793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7597"/>
            <a:ext cx="3008313" cy="4264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3B90-408B-4887-B3BA-42B1F79DC5CE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B875-6CDF-4B83-9B06-B1F922594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74072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291E-F57E-48E5-A1F6-1865B7495A5A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2EFA-5958-457D-A943-97036EE7E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F2455-8A55-4432-9E02-58A1CBF5D1F2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45FDD-9F99-44E0-8D5C-FADAEB4BB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Documents and Settings\Cory Jones\My Documents\Dropbox\Cory\Design\Logos\CNS Logo Split\Logo BG Recolored faded.jpg"/>
          <p:cNvPicPr>
            <a:picLocks noChangeAspect="1" noChangeArrowheads="1"/>
          </p:cNvPicPr>
          <p:nvPr/>
        </p:nvPicPr>
        <p:blipFill>
          <a:blip r:embed="rId13" cstate="print"/>
          <a:srcRect l="4762" t="18233" b="53088"/>
          <a:stretch>
            <a:fillRect/>
          </a:stretch>
        </p:blipFill>
        <p:spPr bwMode="auto">
          <a:xfrm>
            <a:off x="0" y="0"/>
            <a:ext cx="9144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http://varma.ece.cmu.edu/Auto-CPS-2011/logo-NSF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9288" y="3175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C:\Documents and Settings\Cory Jones\My Documents\Dropbox\Cory\Design\Logos\CNS Logo\Logo_NoBackgroun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15875"/>
            <a:ext cx="3416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05775" y="736600"/>
            <a:ext cx="11144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SES 0938099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://www.interrogatin-methodologie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52399" y="5041888"/>
            <a:ext cx="4090587" cy="1559809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marL="171450" indent="-171450" defTabSz="115888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Day and a half symposium to initiate conversation among specialists from the sciences, social sciences, humanities and arts about how those communities intersect, with a focus on method</a:t>
            </a:r>
          </a:p>
          <a:p>
            <a:pPr marL="171450" indent="-171450" defTabSz="115888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Future output will include 2016 exhibit at UCSB Museum of Art called “Vision and Wave</a:t>
            </a:r>
          </a:p>
          <a:p>
            <a:pPr marL="171450" indent="-171450" defTabSz="115888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Partially funded through CNS-UCSB seed grant for conference organizer and Director of UCSB’s Experimental Visualization Lab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indent="-171450" defTabSz="115888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Videos of all talks available at: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www.interrogatin-methodologies.org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24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40" y="3001200"/>
            <a:ext cx="1266825" cy="33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5" y="2541648"/>
            <a:ext cx="990600" cy="43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80" y="2321191"/>
            <a:ext cx="115728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Joshua Dean\AppData\Local\Microsoft\Windows\Temporary Internet Files\Content.Outlook\R7YEO5QZ\DSC_02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73" y="3482079"/>
            <a:ext cx="4679427" cy="31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shua Dean\AppData\Local\Microsoft\Windows\Temporary Internet Files\Content.Outlook\R7YEO5QZ\DSC_02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7617"/>
            <a:ext cx="4090587" cy="27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NS slide template 3-13-12 Hanna 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 slide template 3-13-12 Hanna edit.potx</Template>
  <TotalTime>131</TotalTime>
  <Words>71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CNS slide template 3-13-12 Hanna edit</vt:lpstr>
      <vt:lpstr>PowerPoint Presentation</vt:lpstr>
    </vt:vector>
  </TitlesOfParts>
  <Company>CNS, 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Shearer</dc:creator>
  <cp:lastModifiedBy>Joshua Dean</cp:lastModifiedBy>
  <cp:revision>15</cp:revision>
  <dcterms:created xsi:type="dcterms:W3CDTF">2012-04-05T01:13:24Z</dcterms:created>
  <dcterms:modified xsi:type="dcterms:W3CDTF">2015-04-08T21:58:35Z</dcterms:modified>
</cp:coreProperties>
</file>