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290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7AEB8-D7FB-4C00-A43D-1A80C3B98629}" type="datetimeFigureOut">
              <a:rPr lang="en-US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2F874-91EA-4A94-BECA-A5AA0BB025E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2F874-91EA-4A94-BECA-A5AA0BB025E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8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C4E6-92A7-4963-B440-F43C938DF2E4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281DD-99BB-4D26-8148-8744804AE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6C1E-3F79-4250-A2CC-D5D324841D0C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5B-0BD4-4DAB-91A5-345E0AE7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3764-7A7F-4569-9E03-81EC87106518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C7C38-0D30-4FBE-A7F9-662C9EBE7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8F1C-C66E-4410-8619-F71FB48D541D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E2035-EA4D-4E84-A336-A7BD3680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5DE1-24B4-4A17-AC06-C0B7E3FF618F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9A50-0F9C-4662-8CD6-33EFA2754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AAACE-36BA-40B7-88CC-E4BC50F0C08C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1534-4127-4756-ABF3-7C8CE798D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A0CF-A1DB-4D61-B7CC-3D02EA75B46E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CCF23-FC49-46A8-8DEC-D6288F27E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EAFF-1693-4B98-BFC9-199BBB44C5F6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B35E-6565-4501-A5C7-2A550FF7E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AA39-846A-4E96-B8DC-8CB668348F0F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F172-C95C-4DEA-B7D3-4ADD82174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43B90-408B-4887-B3BA-42B1F79DC5CE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B875-6CDF-4B83-9B06-B1F92259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291E-F57E-48E5-A1F6-1865B7495A5A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2EFA-5958-457D-A943-97036EE7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906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0F2455-8A55-4432-9E02-58A1CBF5D1F2}" type="datetimeFigureOut">
              <a:rPr lang="en-US"/>
              <a:pPr>
                <a:defRPr/>
              </a:pPr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645FDD-9F99-44E0-8D5C-FADAEB4BB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>
          <a:blip r:embed="rId13" cstate="print"/>
          <a:srcRect l="4762" t="18233" b="53088"/>
          <a:stretch>
            <a:fillRect/>
          </a:stretch>
        </p:blipFill>
        <p:spPr bwMode="auto">
          <a:xfrm>
            <a:off x="0" y="0"/>
            <a:ext cx="91440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69288" y="3175"/>
            <a:ext cx="798512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15875"/>
            <a:ext cx="34163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105775" y="736600"/>
            <a:ext cx="1114425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</a:rPr>
              <a:t>SES 0938099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6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06RtB-_q4&amp;feature=youtu.be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hyperlink" Target="http://chronicle.com/article/The-Technologists-Siren-Song/14510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457200" y="914400"/>
            <a:ext cx="8077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Magical Thinking Behind the 4</a:t>
            </a:r>
            <a:r>
              <a:rPr lang="en-US" sz="2200" b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th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 Industrial Revolution</a:t>
            </a:r>
          </a:p>
        </p:txBody>
      </p:sp>
      <p:sp>
        <p:nvSpPr>
          <p:cNvPr id="14342" name="Rectangle 11"/>
          <p:cNvSpPr>
            <a:spLocks noChangeArrowheads="1"/>
          </p:cNvSpPr>
          <p:nvPr/>
        </p:nvSpPr>
        <p:spPr bwMode="auto">
          <a:xfrm>
            <a:off x="152400" y="1452562"/>
            <a:ext cx="4572000" cy="1900237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marL="171450" indent="-171450" defTabSz="115888">
              <a:buFont typeface="Arial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Co-PI Patrick McCray delivered an address on the 4</a:t>
            </a:r>
            <a:r>
              <a:rPr lang="en-US" sz="1200" baseline="300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th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Industrial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Revolution -- the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convergence of technologies among the biological, physical, and digital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spheres – at the World Economic Forum</a:t>
            </a:r>
            <a:endParaRPr lang="en-US" sz="1200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171450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Technical standards allows users to create a 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consensus </a:t>
            </a:r>
            <a:endParaRPr lang="en-US" sz="1200" smtClean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171450" indent="-171450" defTabSz="115888">
              <a:buFont typeface="Arial"/>
              <a:buChar char="•"/>
            </a:pPr>
            <a:r>
              <a:rPr lang="en-US" sz="120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Technology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is built on top of each other and therefore, much of history gets hidden.</a:t>
            </a:r>
          </a:p>
          <a:p>
            <a:pPr marL="171450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Innovation does not occur suddenly, it is based on what scientists do daily.</a:t>
            </a:r>
          </a:p>
          <a:p>
            <a:pPr marL="171450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Innovation is almost always championed and very little emphasis is given to whether if it </a:t>
            </a:r>
            <a:r>
              <a:rPr lang="en-US" sz="1200" i="1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should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happen.</a:t>
            </a: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152400" y="5791200"/>
            <a:ext cx="88392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254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ea typeface="ＭＳ Ｐゴシック" pitchFamily="34" charset="-128"/>
                <a:cs typeface="Arial"/>
              </a:rPr>
              <a:t>McCray, Patrick. 2016. A Brief History of Industrial Revolutions. World Economic Forum. Davos, Switzerland. Available at: </a:t>
            </a:r>
            <a:r>
              <a:rPr lang="en-US" sz="1200" dirty="0">
                <a:latin typeface="Arial"/>
                <a:ea typeface="ＭＳ Ｐゴシック" pitchFamily="34" charset="-128"/>
                <a:cs typeface="Arial"/>
                <a:hlinkClick r:id="rId3"/>
              </a:rPr>
              <a:t>https://www.youtube.com/watch?v=jI06RtB-_q4&amp;feature=youtu.beA</a:t>
            </a:r>
            <a:r>
              <a:rPr lang="en-US" sz="1200" dirty="0">
                <a:latin typeface="Arial"/>
                <a:ea typeface="ＭＳ Ｐゴシック" pitchFamily="34" charset="-128"/>
                <a:cs typeface="Arial"/>
              </a:rPr>
              <a:t>.  </a:t>
            </a:r>
          </a:p>
          <a:p>
            <a:r>
              <a:rPr lang="en-US" sz="1200" dirty="0">
                <a:latin typeface="Arial"/>
                <a:ea typeface="ＭＳ Ｐゴシック" pitchFamily="34" charset="-128"/>
                <a:cs typeface="Arial"/>
              </a:rPr>
              <a:t>McCray, Patrick. 2014. The Technologists’ Siren Song. </a:t>
            </a:r>
            <a:r>
              <a:rPr lang="en-US" sz="1200" i="1" dirty="0">
                <a:latin typeface="Arial"/>
                <a:ea typeface="ＭＳ Ｐゴシック" pitchFamily="34" charset="-128"/>
                <a:cs typeface="Arial"/>
              </a:rPr>
              <a:t>The Chronicle of Higher Education</a:t>
            </a:r>
            <a:r>
              <a:rPr lang="en-US" sz="1200" dirty="0">
                <a:latin typeface="Arial"/>
                <a:ea typeface="ＭＳ Ｐゴシック" pitchFamily="34" charset="-128"/>
                <a:cs typeface="Arial"/>
              </a:rPr>
              <a:t>, March 10. Available at: </a:t>
            </a:r>
            <a:r>
              <a:rPr lang="en-US" sz="1200" dirty="0">
                <a:latin typeface="Arial"/>
                <a:ea typeface="ＭＳ Ｐゴシック" pitchFamily="34" charset="-128"/>
                <a:cs typeface="Arial"/>
                <a:hlinkClick r:id="rId4"/>
              </a:rPr>
              <a:t>http://chronicle.com/article/The-Technologists-Siren-Song/145107/</a:t>
            </a:r>
            <a:r>
              <a:rPr lang="en-US" sz="1200" dirty="0">
                <a:latin typeface="Arial"/>
                <a:ea typeface="ＭＳ Ｐゴシック" pitchFamily="34" charset="-128"/>
                <a:cs typeface="Arial"/>
              </a:rPr>
              <a:t>.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43462" y="3429000"/>
            <a:ext cx="4157489" cy="213360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marL="171450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Innovation is </a:t>
            </a:r>
            <a:r>
              <a:rPr lang="en-US" sz="1200" i="1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not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 always beneficial:</a:t>
            </a:r>
          </a:p>
          <a:p>
            <a:pPr marL="628650" lvl="1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It destroys jobs: automation displaced tens of thousands of workers from the 1920s-1950s</a:t>
            </a:r>
          </a:p>
          <a:p>
            <a:pPr marL="628650" lvl="1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Technology occurs at the cost of heavy environmental impacts: ~30 nuclear power plants are needed to keep up with the world’s uploading and tweeting.</a:t>
            </a:r>
          </a:p>
          <a:p>
            <a:pPr marL="628650" lvl="1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There is a lack of prominent tech individuals who deeply question technology.</a:t>
            </a:r>
          </a:p>
          <a:p>
            <a:pPr marL="171450" indent="-171450" defTabSz="115888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What is needed: a more rigorous academic discourse on the history and social implications of technological advancements.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429000"/>
            <a:ext cx="4572000" cy="2133600"/>
          </a:xfrm>
          <a:prstGeom prst="rect">
            <a:avLst/>
          </a:prstGeom>
        </p:spPr>
      </p:pic>
      <p:pic>
        <p:nvPicPr>
          <p:cNvPr id="2" name="Picture 1" descr="image001-2.jpg"/>
          <p:cNvPicPr>
            <a:picLocks noChangeAspect="1"/>
          </p:cNvPicPr>
          <p:nvPr/>
        </p:nvPicPr>
        <p:blipFill>
          <a:blip r:embed="rId6"/>
          <a:srcRect l="124" t="15730" r="734" b="623"/>
          <a:stretch>
            <a:fillRect/>
          </a:stretch>
        </p:blipFill>
        <p:spPr>
          <a:xfrm>
            <a:off x="4843463" y="1452563"/>
            <a:ext cx="4157488" cy="19097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3800" y="2858688"/>
            <a:ext cx="13988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Patrick McCray speaking at the World Economic Forum in </a:t>
            </a:r>
            <a:r>
              <a:rPr lang="en-US" sz="800" dirty="0" smtClean="0"/>
              <a:t>Davos, Jan 2016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NS slide template 3-13-12 Hanna ed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CNS slide template 3-13-12 Hanna edit.potx</Template>
  <TotalTime>156</TotalTime>
  <Words>247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 slide template 3-13-12 Hanna edit</vt:lpstr>
      <vt:lpstr>PowerPoint Presentation</vt:lpstr>
    </vt:vector>
  </TitlesOfParts>
  <Company>CNS, 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Shearer</dc:creator>
  <cp:lastModifiedBy>Joshua Dean</cp:lastModifiedBy>
  <cp:revision>22</cp:revision>
  <dcterms:created xsi:type="dcterms:W3CDTF">2012-04-05T01:13:24Z</dcterms:created>
  <dcterms:modified xsi:type="dcterms:W3CDTF">2016-04-13T23:21:50Z</dcterms:modified>
</cp:coreProperties>
</file>