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701" autoAdjust="0"/>
    <p:restoredTop sz="94660"/>
  </p:normalViewPr>
  <p:slideViewPr>
    <p:cSldViewPr>
      <p:cViewPr varScale="1">
        <p:scale>
          <a:sx n="115" d="100"/>
          <a:sy n="115" d="100"/>
        </p:scale>
        <p:origin x="-23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8987E-3973-437A-B9CA-0D668F3C3453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2F2D3-AA31-47A2-8058-7D6FC6F23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534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8987E-3973-437A-B9CA-0D668F3C3453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2F2D3-AA31-47A2-8058-7D6FC6F23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591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83829"/>
            <a:ext cx="2057400" cy="48359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83829"/>
            <a:ext cx="6019800" cy="48359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8987E-3973-437A-B9CA-0D668F3C3453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2F2D3-AA31-47A2-8058-7D6FC6F23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242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8987E-3973-437A-B9CA-0D668F3C3453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2F2D3-AA31-47A2-8058-7D6FC6F23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295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8987E-3973-437A-B9CA-0D668F3C3453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2F2D3-AA31-47A2-8058-7D6FC6F23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159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688"/>
            <a:ext cx="4038600" cy="4114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688"/>
            <a:ext cx="4038600" cy="4114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8987E-3973-437A-B9CA-0D668F3C3453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2F2D3-AA31-47A2-8058-7D6FC6F23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091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09198"/>
            <a:ext cx="4040188" cy="5816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56320"/>
            <a:ext cx="4040188" cy="35920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010280"/>
            <a:ext cx="4041775" cy="5816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56320"/>
            <a:ext cx="4041775" cy="35920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8987E-3973-437A-B9CA-0D668F3C3453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2F2D3-AA31-47A2-8058-7D6FC6F23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592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8987E-3973-437A-B9CA-0D668F3C3453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2F2D3-AA31-47A2-8058-7D6FC6F23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277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8987E-3973-437A-B9CA-0D668F3C3453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2F2D3-AA31-47A2-8058-7D6FC6F23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66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30285"/>
            <a:ext cx="3008313" cy="79369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66800"/>
            <a:ext cx="5111750" cy="5105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07597"/>
            <a:ext cx="3008313" cy="426460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8987E-3973-437A-B9CA-0D668F3C3453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2F2D3-AA31-47A2-8058-7D6FC6F23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550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90600"/>
            <a:ext cx="5486400" cy="374072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8987E-3973-437A-B9CA-0D668F3C3453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2F2D3-AA31-47A2-8058-7D6FC6F23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438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microsoft.com/office/2007/relationships/hdphoto" Target="../media/hdphoto1.wdp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9446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7688"/>
            <a:ext cx="8229600" cy="4114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8987E-3973-437A-B9CA-0D668F3C3453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2F2D3-AA31-47A2-8058-7D6FC6F23F7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C:\Documents and Settings\Cory Jones\My Documents\Dropbox\Cory\Design\Logos\CNS Logo Split\Logo BG Recolored faded.jpg"/>
          <p:cNvPicPr>
            <a:picLocks noChangeAspect="1" noChangeArrowheads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62" t="18233" b="53088"/>
          <a:stretch/>
        </p:blipFill>
        <p:spPr bwMode="auto">
          <a:xfrm>
            <a:off x="0" y="0"/>
            <a:ext cx="9144000" cy="958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://varma.ece.cmu.edu/Auto-CPS-2011/logo-NSF.GIF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9079" y="2382"/>
            <a:ext cx="798721" cy="798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C:\Documents and Settings\Cory Jones\My Documents\Dropbox\Cory\Design\Logos\CNS Logo\Logo_NoBackground.pn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rightnessContrast bright="-9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6533"/>
            <a:ext cx="3415614" cy="925722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8105921" y="736239"/>
            <a:ext cx="1114279" cy="2543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SES 0938099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558917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84"/>
          <a:stretch/>
        </p:blipFill>
        <p:spPr bwMode="auto">
          <a:xfrm>
            <a:off x="2339752" y="1551292"/>
            <a:ext cx="3975856" cy="441698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40001" y="1052735"/>
            <a:ext cx="88277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Profile of California’s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</a:rPr>
              <a:t>Nano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Economy: www.CaliforniaNanoEconomy. org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27984" y="2204864"/>
            <a:ext cx="4539758" cy="307776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Sample Results</a:t>
            </a:r>
          </a:p>
          <a:p>
            <a:pPr marL="171450" indent="-171450">
              <a:buFont typeface="Wingdings" charset="2"/>
              <a:buChar char="§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California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accounts for the largest share (nearly one-quarter)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    of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firms and supporting organizations engaged in nanotech-related activities in the United States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(Fig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1). 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marL="171450" indent="-171450">
              <a:buFont typeface="Wingdings" charset="2"/>
              <a:buChar char="§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There are 21 educational institutions (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universities, community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colleges and training centers) in California involved in </a:t>
            </a:r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nano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-    related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activity via research groups; research centers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and                                  	labs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degree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programs; or other educational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	opportunities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California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is also home to a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	significant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share (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22%)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of the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nano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-specific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	   research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centers and labs funded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by various 	        government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agencies through the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NNI (Fig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marL="1543050" lvl="3" indent="-171450">
              <a:buFont typeface="Wingdings" charset="2"/>
              <a:buChar char="§"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L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argest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concentrations of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firms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and organizations (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Fig 2): Santa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Clara county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  	(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31%)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followed by Los Angeles (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15%)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	and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Alameda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(12%)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counties. 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1048" y="1551292"/>
            <a:ext cx="3199955" cy="28931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Arial" pitchFamily="34" charset="0"/>
                <a:cs typeface="Arial" pitchFamily="34" charset="0"/>
              </a:rPr>
              <a:t>Introduction</a:t>
            </a:r>
          </a:p>
          <a:p>
            <a:pPr marL="171450" indent="-171450">
              <a:buFont typeface="Wingdings" charset="2"/>
              <a:buChar char="§"/>
            </a:pP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Objective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Develop methods 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marL="171450" indent="-171450">
              <a:buFont typeface="Wingdings" charset="2"/>
              <a:buChar char="§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estimates of the California’s nanotechnology economy</a:t>
            </a:r>
          </a:p>
          <a:p>
            <a:pPr marL="171450" indent="-171450">
              <a:buFont typeface="Wingdings" charset="2"/>
              <a:buChar char="§"/>
            </a:pP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Why: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common goal among 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marL="171450" indent="-171450">
              <a:buFont typeface="Wingdings" charset="2"/>
              <a:buChar char="§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stakeholders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is to track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and 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marL="171450" indent="-171450">
              <a:buFont typeface="Wingdings" charset="2"/>
              <a:buChar char="§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measure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economic, social and/or environmental impacts related to nanotechnology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. This includes both positive (return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on investment, job creation, revenue generation, energy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efficiency) and negative (exposure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&amp;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risk) impacts.</a:t>
            </a:r>
          </a:p>
          <a:p>
            <a:pPr marL="171450" indent="-171450">
              <a:buFont typeface="Wingdings" charset="2"/>
              <a:buChar char="§"/>
            </a:pP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Needed: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Data on key variables: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firms,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workers, products &amp;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geography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40001" y="6421978"/>
            <a:ext cx="359992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latin typeface="Arial" pitchFamily="34" charset="0"/>
                <a:cs typeface="Arial" pitchFamily="34" charset="0"/>
              </a:rPr>
              <a:t>Fig. 1: Snapshot of California </a:t>
            </a:r>
            <a:r>
              <a:rPr lang="en-US" sz="800" dirty="0" err="1" smtClean="0">
                <a:latin typeface="Arial" pitchFamily="34" charset="0"/>
                <a:cs typeface="Arial" pitchFamily="34" charset="0"/>
              </a:rPr>
              <a:t>Nano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 Activity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42624" y="6237312"/>
            <a:ext cx="3693872" cy="400110"/>
          </a:xfrm>
          <a:prstGeom prst="rect">
            <a:avLst/>
          </a:prstGeom>
          <a:solidFill>
            <a:schemeClr val="bg2"/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For more information see: Frederick, Stacey. (2013). California in the Nano Economy at www.CaliforniaNanoEconomy.org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315608" y="5715986"/>
            <a:ext cx="265213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Fig. 2: 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Locations of California Nano-Related Firms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048" y="4700997"/>
            <a:ext cx="3518877" cy="1629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87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NSslidetemplate3-13-1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CNSslidetemplate3-13-12</Template>
  <TotalTime>6757</TotalTime>
  <Words>177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CNSslidetemplate3-13-12</vt:lpstr>
      <vt:lpstr>PowerPoint Presentation</vt:lpstr>
    </vt:vector>
  </TitlesOfParts>
  <Company>Cardiff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sapnp2</dc:creator>
  <cp:lastModifiedBy>Brandon Fastman</cp:lastModifiedBy>
  <cp:revision>43</cp:revision>
  <cp:lastPrinted>2014-04-11T21:53:49Z</cp:lastPrinted>
  <dcterms:created xsi:type="dcterms:W3CDTF">2012-04-04T10:09:53Z</dcterms:created>
  <dcterms:modified xsi:type="dcterms:W3CDTF">2014-04-11T21:57:48Z</dcterms:modified>
</cp:coreProperties>
</file>