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2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C4E6-92A7-4963-B440-F43C938DF2E4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281DD-99BB-4D26-8148-8744804AE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B6C1E-3F79-4250-A2CC-D5D324841D0C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5B-0BD4-4DAB-91A5-345E0AE7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3764-7A7F-4569-9E03-81EC87106518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7C38-0D30-4FBE-A7F9-662C9EBE7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8F1C-C66E-4410-8619-F71FB48D541D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2035-EA4D-4E84-A336-A7BD3680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5DE1-24B4-4A17-AC06-C0B7E3FF618F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9A50-0F9C-4662-8CD6-33EFA2754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AAACE-36BA-40B7-88CC-E4BC50F0C08C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1534-4127-4756-ABF3-7C8CE798D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A0CF-A1DB-4D61-B7CC-3D02EA75B46E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CF23-FC49-46A8-8DEC-D6288F27E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EAFF-1693-4B98-BFC9-199BBB44C5F6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B35E-6565-4501-A5C7-2A550FF7E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AA39-846A-4E96-B8DC-8CB668348F0F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F172-C95C-4DEA-B7D3-4ADD82174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3B90-408B-4887-B3BA-42B1F79DC5CE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B875-6CDF-4B83-9B06-B1F92259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9291E-F57E-48E5-A1F6-1865B7495A5A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2EFA-5958-457D-A943-97036EE7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0F2455-8A55-4432-9E02-58A1CBF5D1F2}" type="datetimeFigureOut">
              <a:rPr lang="en-US"/>
              <a:pPr>
                <a:defRPr/>
              </a:pPr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645FDD-9F99-44E0-8D5C-FADAEB4BB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>
          <a:blip r:embed="rId13" cstate="print"/>
          <a:srcRect l="4762" t="18233" b="53088"/>
          <a:stretch>
            <a:fillRect/>
          </a:stretch>
        </p:blipFill>
        <p:spPr bwMode="auto">
          <a:xfrm>
            <a:off x="0" y="0"/>
            <a:ext cx="91440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69288" y="3175"/>
            <a:ext cx="798512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15875"/>
            <a:ext cx="34163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105775" y="736600"/>
            <a:ext cx="11144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</a:rPr>
              <a:t>SES 0938099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6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457200" y="914400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Deliberating Nanotechnologies in the US: </a:t>
            </a:r>
          </a:p>
          <a:p>
            <a:pPr algn="ctr"/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Gendered Beliefs and Patterns of Speech in Public Deliberation</a:t>
            </a:r>
          </a:p>
        </p:txBody>
      </p:sp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152400" y="1600200"/>
            <a:ext cx="4419600" cy="381000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defTabSz="115888"/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Gender, Risk, and Equitable Participation:    </a:t>
            </a:r>
            <a:endParaRPr lang="en-US" sz="14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/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Analysis of Speech and Discourse</a:t>
            </a:r>
            <a:r>
              <a:rPr lang="en-US" sz="1400" b="1" baseline="30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1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defTabSz="115888"/>
            <a:endParaRPr lang="en-US" sz="8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/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Six deliberative workshops conducted Fall 2009 in Santa </a:t>
            </a:r>
          </a:p>
          <a:p>
            <a:pPr defTabSz="115888"/>
            <a:r>
              <a:rPr lang="en-US" sz="1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Barbara,CA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 Focused on 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nanotechnology in</a:t>
            </a:r>
          </a:p>
          <a:p>
            <a:pPr defTabSz="115888"/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/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1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) Energy/Environment</a:t>
            </a:r>
          </a:p>
          <a:p>
            <a:pPr defTabSz="115888"/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2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) Health/Human enhancement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defTabSz="115888"/>
            <a:endParaRPr lang="en-US" sz="1400" b="1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Results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marL="227013" indent="-109538" defTabSz="115888">
              <a:buFontTx/>
              <a:buChar char="•"/>
              <a:tabLst>
                <a:tab pos="227013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spoke 28% more than women (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=.02)</a:t>
            </a:r>
          </a:p>
          <a:p>
            <a:pPr marL="227013" indent="-109538" defTabSz="115888">
              <a:buFontTx/>
              <a:buChar char="•"/>
              <a:tabLst>
                <a:tab pos="227013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used more intrusive interruptions than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women (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=.07)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and white participants used more intrusive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interruptions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than others (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=.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01)</a:t>
            </a:r>
          </a:p>
          <a:p>
            <a:pPr marL="227013" indent="-109538" defTabSz="115888">
              <a:buFontTx/>
              <a:buChar char="•"/>
              <a:tabLst>
                <a:tab pos="227013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Women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used more backchannels than men, particularly in health contexts (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=.01)</a:t>
            </a:r>
          </a:p>
          <a:p>
            <a:pPr marL="227013" indent="-109538" defTabSz="115888">
              <a:buFontTx/>
              <a:buChar char="•"/>
              <a:tabLst>
                <a:tab pos="227013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who move towards a benefit stance on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nano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use more backchannels than those who do not change (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=.04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200" dirty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defTabSz="115888"/>
            <a:endParaRPr lang="en-US" sz="1200" b="1" dirty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648200" y="1600200"/>
            <a:ext cx="4343400" cy="381000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 defTabSz="115888"/>
            <a:r>
              <a:rPr lang="en-US" sz="1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Views on health and food </a:t>
            </a:r>
            <a:r>
              <a:rPr lang="en-US" sz="1400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nano</a:t>
            </a:r>
            <a:r>
              <a:rPr lang="en-US" sz="1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applications</a:t>
            </a:r>
          </a:p>
          <a:p>
            <a:pPr algn="ctr" defTabSz="115888"/>
            <a:endParaRPr lang="en-US" sz="14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/>
            <a:r>
              <a:rPr lang="en-US" sz="1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Health applications</a:t>
            </a:r>
            <a:r>
              <a:rPr lang="en-US" sz="1400" b="1" baseline="30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</a:t>
            </a:r>
            <a:endParaRPr lang="en-US" sz="1200" b="1" baseline="30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>
              <a:buFontTx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High levels of hope and hesitation for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nano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in health.</a:t>
            </a:r>
          </a:p>
          <a:p>
            <a:pPr defTabSz="115888">
              <a:buFontTx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Ambivalence not necessarily a transitory state; complex risk/benefit views</a:t>
            </a:r>
          </a:p>
          <a:p>
            <a:pPr defTabSz="115888">
              <a:buFontTx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Ambivalent statements voiced</a:t>
            </a:r>
          </a:p>
          <a:p>
            <a:pPr defTabSz="115888"/>
            <a:r>
              <a:rPr lang="en-US" sz="1200" dirty="0">
                <a:latin typeface="Arial" pitchFamily="34" charset="0"/>
                <a:cs typeface="Arial" pitchFamily="34" charset="0"/>
              </a:rPr>
              <a:t>more by people of color and </a:t>
            </a:r>
          </a:p>
          <a:p>
            <a:pPr defTabSz="115888"/>
            <a:r>
              <a:rPr lang="en-US" sz="1200" dirty="0">
                <a:latin typeface="Arial" pitchFamily="34" charset="0"/>
                <a:cs typeface="Arial" pitchFamily="34" charset="0"/>
              </a:rPr>
              <a:t>women</a:t>
            </a:r>
          </a:p>
          <a:p>
            <a:pPr defTabSz="115888">
              <a:buFontTx/>
              <a:buChar char="•"/>
            </a:pP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115888"/>
            <a:r>
              <a:rPr lang="en-US" sz="1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Food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 </a:t>
            </a:r>
            <a:r>
              <a:rPr lang="en-US" sz="1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applications</a:t>
            </a:r>
            <a:r>
              <a:rPr lang="en-US" sz="1400" b="1" baseline="30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3</a:t>
            </a:r>
            <a:endParaRPr lang="en-US" sz="1200" b="1" baseline="30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44488" indent="-176213" defTabSz="115888">
              <a:buFontTx/>
              <a:buChar char="•"/>
              <a:tabLst>
                <a:tab pos="344488" algn="l"/>
              </a:tabLst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 for food/food packaging raised most discussion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less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certainty of benefits, consistent with many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nano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survey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findings</a:t>
            </a:r>
          </a:p>
          <a:p>
            <a:pPr marL="344488" indent="-176213" defTabSz="115888">
              <a:buFontTx/>
              <a:buChar char="•"/>
              <a:tabLst>
                <a:tab pos="344488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All-women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deliberation particularly skeptical of 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nano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food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344488" indent="-176213" defTabSz="115888">
              <a:buFontTx/>
              <a:buChar char="•"/>
              <a:tabLst>
                <a:tab pos="344488" algn="l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Food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 particularly sacred cultural domain, makes people uneasy about technological modifications</a:t>
            </a:r>
          </a:p>
        </p:txBody>
      </p:sp>
      <p:pic>
        <p:nvPicPr>
          <p:cNvPr id="13316" name="Picture 14" descr="C:\Documents and Settings\Jennifer Rogers.CNS\Desktop\Oct10\Oct10photos\IMG_0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38400"/>
            <a:ext cx="2024430" cy="123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5" descr="C:\Documents and Settings\Jennifer Rogers.CNS\Desktop\Oct10\Oct10photos\Oct10WC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743200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152400" y="5505271"/>
            <a:ext cx="883920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aseline="30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Harthorn, B.H., Rogers, J.B., Shearer, C., Denes, A., </a:t>
            </a:r>
            <a:r>
              <a:rPr lang="en-US" sz="1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Cranfill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R., Hanna, S., Martin, T., Hurt, I. </a:t>
            </a:r>
            <a:endParaRPr lang="en-US" sz="12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sz="1200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</a:t>
            </a:r>
            <a:r>
              <a:rPr lang="en-US" sz="1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Barbara 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Herr </a:t>
            </a:r>
            <a:r>
              <a:rPr lang="en-US" sz="1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Harthorn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Christine Shearer, and Jennifer Rogers-Brown. 2012. “Exploring Ambivalence: Techno-Enthusiasm and Skepticism in US Nanotech Deliberations,” </a:t>
            </a:r>
            <a:r>
              <a:rPr lang="en-US" sz="12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Quantum </a:t>
            </a:r>
            <a:r>
              <a:rPr lang="en-US" sz="12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Engagements 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(IOS Press). </a:t>
            </a:r>
          </a:p>
          <a:p>
            <a:r>
              <a:rPr lang="en-US" sz="1200" baseline="30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3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Jennifer Rogers-Brown, Christine Shearer, and Barbara Herr </a:t>
            </a:r>
            <a:r>
              <a:rPr lang="en-US" sz="12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Harthorn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2012. “From Biotech to Nanotech: Public Debates about Technological Modification of Food.” </a:t>
            </a:r>
            <a:r>
              <a:rPr lang="en-US" sz="12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Environment and Society: Advances in Research, </a:t>
            </a:r>
            <a:r>
              <a:rPr lang="en-US" sz="1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Volume 2. </a:t>
            </a:r>
            <a:endParaRPr lang="en-US" sz="12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93117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SES 0824042</a:t>
            </a:r>
          </a:p>
          <a:p>
            <a:pPr algn="r"/>
            <a:r>
              <a:rPr lang="en-US" sz="1400" dirty="0" smtClean="0">
                <a:latin typeface="+mj-lt"/>
              </a:rPr>
              <a:t>SES 0531184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NS slide template 3-13-12 Hanna e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CNS slide template 3-13-12 Hanna edit.potx</Template>
  <TotalTime>79</TotalTime>
  <Words>251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CNS slide template 3-13-12 Hanna edit</vt:lpstr>
      <vt:lpstr>PowerPoint Presentation</vt:lpstr>
    </vt:vector>
  </TitlesOfParts>
  <Company>CNS, 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Shearer</dc:creator>
  <cp:lastModifiedBy>Bonnie Adele Molitor</cp:lastModifiedBy>
  <cp:revision>10</cp:revision>
  <dcterms:created xsi:type="dcterms:W3CDTF">2012-04-05T01:13:24Z</dcterms:created>
  <dcterms:modified xsi:type="dcterms:W3CDTF">2012-04-16T06:11:22Z</dcterms:modified>
</cp:coreProperties>
</file>