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887" y="2154121"/>
            <a:ext cx="2718929" cy="32316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en-GB" sz="1200" b="1" dirty="0" smtClean="0">
                <a:latin typeface="Arial   "/>
              </a:rPr>
              <a:t>CNS Santa-Barbara International Workshop, January 2010</a:t>
            </a:r>
          </a:p>
          <a:p>
            <a:pPr marL="171450" indent="-171450">
              <a:buFont typeface="Wingdings" pitchFamily="2" charset="2"/>
              <a:buChar char="§"/>
            </a:pPr>
            <a:endParaRPr lang="en-GB" sz="1200" b="1" dirty="0" smtClean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GB" sz="1200" b="1" dirty="0" smtClean="0">
                <a:latin typeface="Arial   "/>
              </a:rPr>
              <a:t>International  Contributions: US, UK, Canada, Switzerland, Germany</a:t>
            </a: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GB" sz="1200" b="1" dirty="0" smtClean="0">
                <a:latin typeface="Arial   "/>
              </a:rPr>
              <a:t> Topics: Newspaper Coverage, Emerging Perceptions, Vulnerability Justice and Fairness, Labelling Impacts, Risk Communication, Methodologies for Researching ‘Upstream’ Perceptions </a:t>
            </a:r>
          </a:p>
          <a:p>
            <a:endParaRPr lang="en-GB" sz="1200" b="1" dirty="0" smtClean="0">
              <a:latin typeface="Arial   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5495" y="4293096"/>
            <a:ext cx="3001001" cy="244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376" y="2154121"/>
            <a:ext cx="2665850" cy="3231654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28184" y="4077072"/>
            <a:ext cx="122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Times New Roman" pitchFamily="18" charset="0"/>
                <a:cs typeface="Times New Roman" pitchFamily="18" charset="0"/>
              </a:rPr>
              <a:t>Friedman </a:t>
            </a:r>
            <a:r>
              <a:rPr lang="en-GB" sz="900" b="1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endParaRPr lang="en-GB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2146211"/>
            <a:ext cx="14401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latin typeface="Arial   "/>
                <a:cs typeface="Times New Roman" pitchFamily="18" charset="0"/>
              </a:rPr>
              <a:t>Siegrist</a:t>
            </a:r>
            <a:r>
              <a:rPr lang="en-GB" sz="1000" dirty="0" smtClean="0">
                <a:latin typeface="Arial   "/>
                <a:cs typeface="Times New Roman" pitchFamily="18" charset="0"/>
              </a:rPr>
              <a:t> and Keller</a:t>
            </a:r>
            <a:endParaRPr lang="en-GB" sz="1000" i="1" dirty="0" smtClean="0">
              <a:latin typeface="Arial   "/>
              <a:cs typeface="Times New Roman" pitchFamily="18" charset="0"/>
            </a:endParaRPr>
          </a:p>
          <a:p>
            <a:endParaRPr lang="en-GB" sz="1000" dirty="0" smtClean="0">
              <a:latin typeface="Arial   "/>
              <a:cs typeface="Times New Roman" pitchFamily="18" charset="0"/>
            </a:endParaRPr>
          </a:p>
          <a:p>
            <a:r>
              <a:rPr lang="en-GB" sz="1000" dirty="0" smtClean="0">
                <a:latin typeface="Arial   "/>
                <a:cs typeface="Times New Roman" pitchFamily="18" charset="0"/>
              </a:rPr>
              <a:t>Experimental stimulus used: lotion shown with ‘</a:t>
            </a:r>
            <a:r>
              <a:rPr lang="en-GB" sz="1000" dirty="0" err="1" smtClean="0">
                <a:latin typeface="Arial   "/>
                <a:cs typeface="Times New Roman" pitchFamily="18" charset="0"/>
              </a:rPr>
              <a:t>Nanoparticle</a:t>
            </a:r>
            <a:r>
              <a:rPr lang="en-GB" sz="1000" dirty="0" smtClean="0">
                <a:latin typeface="Arial   "/>
                <a:cs typeface="Times New Roman" pitchFamily="18" charset="0"/>
              </a:rPr>
              <a:t>’ label </a:t>
            </a:r>
          </a:p>
          <a:p>
            <a:endParaRPr lang="en-GB" sz="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9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237350"/>
            <a:ext cx="1224136" cy="29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rdiffunilogo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6887" y="1309581"/>
            <a:ext cx="612000" cy="589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219399"/>
            <a:ext cx="7020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Nanotechnology Risk Perceptions and Communication: Emerging Technologies, Emerging Challenges</a:t>
            </a: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887" y="5805264"/>
            <a:ext cx="5599249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  "/>
              </a:rPr>
              <a:t>Edited by </a:t>
            </a:r>
            <a:r>
              <a:rPr lang="en-US" sz="1200" dirty="0" err="1" smtClean="0">
                <a:latin typeface="Arial   "/>
              </a:rPr>
              <a:t>Pidgeon</a:t>
            </a:r>
            <a:r>
              <a:rPr lang="en-US" sz="1200" dirty="0" smtClean="0">
                <a:latin typeface="Arial   "/>
              </a:rPr>
              <a:t>, N., Harthorn, B., and Satterfield, T. 2011. “</a:t>
            </a:r>
            <a:r>
              <a:rPr lang="en-US" sz="1200" dirty="0" err="1" smtClean="0">
                <a:latin typeface="Arial   "/>
              </a:rPr>
              <a:t>Nantoechnology</a:t>
            </a:r>
            <a:r>
              <a:rPr lang="en-US" sz="1200" dirty="0" smtClean="0">
                <a:latin typeface="Arial   "/>
              </a:rPr>
              <a:t> Risk Perceptions and Communication: Emerging Technologies, Emerging Challenges.  </a:t>
            </a:r>
            <a:r>
              <a:rPr lang="en-US" sz="1200" i="1" dirty="0" smtClean="0">
                <a:latin typeface="Arial   "/>
              </a:rPr>
              <a:t>Risk Analysis (special issue). </a:t>
            </a:r>
            <a:r>
              <a:rPr lang="en-US" sz="1200" dirty="0" smtClean="0">
                <a:latin typeface="Arial   "/>
              </a:rPr>
              <a:t>31: 1694-1784.</a:t>
            </a:r>
            <a:endParaRPr lang="en-US" sz="1200" dirty="0">
              <a:latin typeface="Arial   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392" y="980728"/>
            <a:ext cx="10801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SES 0531184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339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Sslidetemplate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CNSslidetemplate3-13-12</Template>
  <TotalTime>148</TotalTime>
  <Words>117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CNSslidetemplate3-13-12</vt:lpstr>
      <vt:lpstr>PowerPoint Presentation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sapnp2</dc:creator>
  <cp:lastModifiedBy>Bonnie Adele Molitor</cp:lastModifiedBy>
  <cp:revision>15</cp:revision>
  <dcterms:created xsi:type="dcterms:W3CDTF">2012-04-04T10:09:53Z</dcterms:created>
  <dcterms:modified xsi:type="dcterms:W3CDTF">2012-04-16T06:10:48Z</dcterms:modified>
</cp:coreProperties>
</file>