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127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222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83829"/>
            <a:ext cx="2057400" cy="48359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83829"/>
            <a:ext cx="6019800" cy="48359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883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85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356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688"/>
            <a:ext cx="4038600" cy="4114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688"/>
            <a:ext cx="4038600" cy="4114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183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09198"/>
            <a:ext cx="4040188" cy="5816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56320"/>
            <a:ext cx="4040188" cy="35920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10280"/>
            <a:ext cx="4041775" cy="5816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56320"/>
            <a:ext cx="4041775" cy="35920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25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19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795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0285"/>
            <a:ext cx="3008313" cy="79369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66800"/>
            <a:ext cx="5111750" cy="5105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07597"/>
            <a:ext cx="3008313" cy="426460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289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0600"/>
            <a:ext cx="5486400" cy="374072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582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44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688"/>
            <a:ext cx="8229600" cy="4114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8987E-3973-437A-B9CA-0D668F3C34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2F2D3-AA31-47A2-8058-7D6FC6F23F7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Documents and Settings\Cory Jones\My Documents\Dropbox\Cory\Design\Logos\CNS Logo Split\Logo BG Recolored faded.jpg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2" t="18233" b="53088"/>
          <a:stretch/>
        </p:blipFill>
        <p:spPr bwMode="auto">
          <a:xfrm>
            <a:off x="0" y="0"/>
            <a:ext cx="9144000" cy="958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varma.ece.cmu.edu/Auto-CPS-2011/logo-NSF.GI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079" y="2382"/>
            <a:ext cx="798721" cy="798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Documents and Settings\Cory Jones\My Documents\Dropbox\Cory\Design\Logos\CNS Logo\Logo_NoBackground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-9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6533"/>
            <a:ext cx="3415614" cy="92572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105921" y="736239"/>
            <a:ext cx="1114279" cy="254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SES 0938099</a:t>
            </a:r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255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Document1!OLE_LINK5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737581"/>
              </p:ext>
            </p:extLst>
          </p:nvPr>
        </p:nvGraphicFramePr>
        <p:xfrm>
          <a:off x="4419600" y="1527629"/>
          <a:ext cx="4571999" cy="1596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22552381" imgH="6755556" progId="Word.Document.12">
                  <p:link updateAutomatic="1"/>
                </p:oleObj>
              </mc:Choice>
              <mc:Fallback>
                <p:oleObj name="Document" r:id="rId3" imgW="22552381" imgH="6755556" progId="Word.Document.12">
                  <p:link updateAutomatic="1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527629"/>
                        <a:ext cx="4571999" cy="15965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1002268"/>
            <a:ext cx="838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1F497D">
                    <a:lumMod val="75000"/>
                  </a:srgbClr>
                </a:solidFill>
              </a:rPr>
              <a:t>Affective neutrality in response to nanotechnologies</a:t>
            </a:r>
            <a:endParaRPr lang="en-US" sz="2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6368534"/>
            <a:ext cx="9144000" cy="27699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Satterfield, Corner, </a:t>
            </a:r>
            <a:r>
              <a:rPr lang="en-US" sz="1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Pidgeon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Pitts and Harthorn 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(in prep) Affective Neutrality in Response to Nanotechnologies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505201"/>
            <a:ext cx="4054659" cy="25907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19600" y="2951202"/>
            <a:ext cx="457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t-values 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are shown in parentheses *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p&lt;0.05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,**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P&lt;0.01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***</a:t>
            </a:r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p&lt;0.001</a:t>
            </a:r>
            <a:endParaRPr lang="en-US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Standardized regression coefficients from a series of three linear regression analyses (affectively negative, positive and ambivalent participants).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00" y="1524000"/>
            <a:ext cx="4114800" cy="175432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Aims :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Negative  affect predicts high perceived risk, but as most are affectively neutral in response to ENMs:</a:t>
            </a:r>
          </a:p>
          <a:p>
            <a:pPr marL="171450" indent="-17145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How does this ‘neutral’ group view nanotechnologies in response to + and – news stories as compared to negative v positive affect groups? </a:t>
            </a:r>
          </a:p>
          <a:p>
            <a:pPr marL="171450" indent="-17145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How do those now affectively neutral compare across known predictors of risk perception?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19600" y="3581400"/>
            <a:ext cx="4495800" cy="236988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Methods 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U.S. National survey (N=1,100)</a:t>
            </a:r>
          </a:p>
          <a:p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Main Findings :</a:t>
            </a:r>
          </a:p>
          <a:p>
            <a:pPr marL="171450" indent="-17145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High levels of uncertainty or ambivalence about nanotechnologies.</a:t>
            </a:r>
          </a:p>
          <a:p>
            <a:pPr marL="171450" indent="-17145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Those reporting negative affect would stigmatize nanotechnologies even in positive scenarios (e.g. river cleanup improving salmon health).</a:t>
            </a:r>
          </a:p>
          <a:p>
            <a:pPr marL="171450" indent="-171450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Regression analyses show greater effect of risk predictors for affectively ambivalent respondents.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15300" y="908031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SES 0531184</a:t>
            </a:r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67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NS slide template 3-13-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CNS slide template 3-13-12</vt:lpstr>
      <vt:lpstr>Document1!OLE_LINK5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Bonnie Adele Molitor</dc:creator>
  <cp:lastModifiedBy>Bonnie Adele Molitor</cp:lastModifiedBy>
  <cp:revision>1</cp:revision>
  <dcterms:created xsi:type="dcterms:W3CDTF">2012-04-16T06:30:27Z</dcterms:created>
  <dcterms:modified xsi:type="dcterms:W3CDTF">2012-04-16T06:31:19Z</dcterms:modified>
</cp:coreProperties>
</file>